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76" r:id="rId4"/>
    <p:sldId id="269" r:id="rId5"/>
    <p:sldId id="351" r:id="rId6"/>
    <p:sldId id="352" r:id="rId7"/>
    <p:sldId id="353" r:id="rId8"/>
    <p:sldId id="354" r:id="rId9"/>
    <p:sldId id="348" r:id="rId10"/>
    <p:sldId id="349" r:id="rId11"/>
    <p:sldId id="332" r:id="rId12"/>
    <p:sldId id="330" r:id="rId13"/>
    <p:sldId id="350" r:id="rId14"/>
    <p:sldId id="331" r:id="rId15"/>
    <p:sldId id="277" r:id="rId16"/>
    <p:sldId id="27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A91543-A04F-4C6A-8495-EE3F2AEA7423}" v="4" dt="2026-09-06T13:52:20.351"/>
    <p1510:client id="{A203E362-AA1E-403A-8A60-7CA6BBA273FE}" v="19" dt="2026-09-06T12:55:01.624"/>
    <p1510:client id="{E4223EC6-5340-424A-BCB4-30DBA0214B39}" v="11" dt="2026-09-06T19:19:27.7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eehan" userId="f9f39734-6dd0-410c-955c-072ad291cddb" providerId="ADAL" clId="{15F6888D-9D33-487D-8EC5-BF9F406DCFB2}"/>
    <pc:docChg chg="undo custSel addSld delSld modSld sldOrd">
      <pc:chgData name="Paul Meehan" userId="f9f39734-6dd0-410c-955c-072ad291cddb" providerId="ADAL" clId="{15F6888D-9D33-487D-8EC5-BF9F406DCFB2}" dt="2026-09-06T20:13:58.513" v="38240"/>
      <pc:docMkLst>
        <pc:docMk/>
      </pc:docMkLst>
      <pc:sldChg chg="addSp delSp modSp mod modClrScheme chgLayout">
        <pc:chgData name="Paul Meehan" userId="f9f39734-6dd0-410c-955c-072ad291cddb" providerId="ADAL" clId="{15F6888D-9D33-487D-8EC5-BF9F406DCFB2}" dt="2026-09-06T15:15:06.245" v="37180" actId="22"/>
        <pc:sldMkLst>
          <pc:docMk/>
          <pc:sldMk cId="2589855920" sldId="256"/>
        </pc:sldMkLst>
        <pc:spChg chg="add del mod">
          <ac:chgData name="Paul Meehan" userId="f9f39734-6dd0-410c-955c-072ad291cddb" providerId="ADAL" clId="{15F6888D-9D33-487D-8EC5-BF9F406DCFB2}" dt="2026-09-06T13:26:23.380" v="35977" actId="478"/>
          <ac:spMkLst>
            <pc:docMk/>
            <pc:sldMk cId="2589855920" sldId="256"/>
            <ac:spMk id="2" creationId="{38FEA293-8E73-665B-219F-9F9CE73F7E86}"/>
          </ac:spMkLst>
        </pc:spChg>
        <pc:spChg chg="add del mod">
          <ac:chgData name="Paul Meehan" userId="f9f39734-6dd0-410c-955c-072ad291cddb" providerId="ADAL" clId="{15F6888D-9D33-487D-8EC5-BF9F406DCFB2}" dt="2026-09-06T13:26:24.612" v="35978" actId="478"/>
          <ac:spMkLst>
            <pc:docMk/>
            <pc:sldMk cId="2589855920" sldId="256"/>
            <ac:spMk id="5" creationId="{F5962D7C-171C-5C85-D75B-855B04474AE1}"/>
          </ac:spMkLst>
        </pc:spChg>
        <pc:spChg chg="add del mod">
          <ac:chgData name="Paul Meehan" userId="f9f39734-6dd0-410c-955c-072ad291cddb" providerId="ADAL" clId="{15F6888D-9D33-487D-8EC5-BF9F406DCFB2}" dt="2026-09-06T13:26:25.762" v="35979" actId="478"/>
          <ac:spMkLst>
            <pc:docMk/>
            <pc:sldMk cId="2589855920" sldId="256"/>
            <ac:spMk id="7" creationId="{1B302785-1D48-6787-82B2-DB50855B9CD5}"/>
          </ac:spMkLst>
        </pc:spChg>
        <pc:picChg chg="add del mod">
          <ac:chgData name="Paul Meehan" userId="f9f39734-6dd0-410c-955c-072ad291cddb" providerId="ADAL" clId="{15F6888D-9D33-487D-8EC5-BF9F406DCFB2}" dt="2026-09-06T11:14:33.009" v="33118" actId="478"/>
          <ac:picMkLst>
            <pc:docMk/>
            <pc:sldMk cId="2589855920" sldId="256"/>
            <ac:picMk id="3" creationId="{43AD9A79-E701-6D0E-09C7-2694F95A371A}"/>
          </ac:picMkLst>
        </pc:picChg>
        <pc:picChg chg="add">
          <ac:chgData name="Paul Meehan" userId="f9f39734-6dd0-410c-955c-072ad291cddb" providerId="ADAL" clId="{15F6888D-9D33-487D-8EC5-BF9F406DCFB2}" dt="2026-09-06T15:15:06.245" v="37180" actId="22"/>
          <ac:picMkLst>
            <pc:docMk/>
            <pc:sldMk cId="2589855920" sldId="256"/>
            <ac:picMk id="3" creationId="{F50D7290-3AA2-EB03-AFEE-A7ECE39E8088}"/>
          </ac:picMkLst>
        </pc:picChg>
        <pc:picChg chg="add del">
          <ac:chgData name="Paul Meehan" userId="f9f39734-6dd0-410c-955c-072ad291cddb" providerId="ADAL" clId="{15F6888D-9D33-487D-8EC5-BF9F406DCFB2}" dt="2026-09-06T15:14:45.392" v="37179" actId="478"/>
          <ac:picMkLst>
            <pc:docMk/>
            <pc:sldMk cId="2589855920" sldId="256"/>
            <ac:picMk id="4" creationId="{85A108D8-D176-E629-57D7-FAC9406A40AA}"/>
          </ac:picMkLst>
        </pc:picChg>
      </pc:sldChg>
      <pc:sldChg chg="modSp add mod">
        <pc:chgData name="Paul Meehan" userId="f9f39734-6dd0-410c-955c-072ad291cddb" providerId="ADAL" clId="{15F6888D-9D33-487D-8EC5-BF9F406DCFB2}" dt="2026-09-06T15:16:38.901" v="37351" actId="20577"/>
        <pc:sldMkLst>
          <pc:docMk/>
          <pc:sldMk cId="1422431759" sldId="268"/>
        </pc:sldMkLst>
        <pc:spChg chg="mod">
          <ac:chgData name="Paul Meehan" userId="f9f39734-6dd0-410c-955c-072ad291cddb" providerId="ADAL" clId="{15F6888D-9D33-487D-8EC5-BF9F406DCFB2}" dt="2026-08-30T18:15:49.658" v="6323" actId="20577"/>
          <ac:spMkLst>
            <pc:docMk/>
            <pc:sldMk cId="1422431759" sldId="268"/>
            <ac:spMk id="8" creationId="{4F1979AF-981F-14B9-0DCC-8B28EAA398F0}"/>
          </ac:spMkLst>
        </pc:spChg>
        <pc:spChg chg="mod">
          <ac:chgData name="Paul Meehan" userId="f9f39734-6dd0-410c-955c-072ad291cddb" providerId="ADAL" clId="{15F6888D-9D33-487D-8EC5-BF9F406DCFB2}" dt="2026-09-06T15:16:38.901" v="37351" actId="20577"/>
          <ac:spMkLst>
            <pc:docMk/>
            <pc:sldMk cId="1422431759" sldId="268"/>
            <ac:spMk id="9" creationId="{2D87A1E4-0551-018B-66B0-6EEB49FCCE27}"/>
          </ac:spMkLst>
        </pc:spChg>
      </pc:sldChg>
      <pc:sldChg chg="addSp delSp modSp add mod ord">
        <pc:chgData name="Paul Meehan" userId="f9f39734-6dd0-410c-955c-072ad291cddb" providerId="ADAL" clId="{15F6888D-9D33-487D-8EC5-BF9F406DCFB2}" dt="2026-09-06T19:09:34.447" v="37461" actId="1076"/>
        <pc:sldMkLst>
          <pc:docMk/>
          <pc:sldMk cId="3579182815" sldId="269"/>
        </pc:sldMkLst>
        <pc:spChg chg="del mod">
          <ac:chgData name="Paul Meehan" userId="f9f39734-6dd0-410c-955c-072ad291cddb" providerId="ADAL" clId="{15F6888D-9D33-487D-8EC5-BF9F406DCFB2}" dt="2026-09-06T13:43:58.118" v="36186" actId="478"/>
          <ac:spMkLst>
            <pc:docMk/>
            <pc:sldMk cId="3579182815" sldId="269"/>
            <ac:spMk id="2" creationId="{8077E584-776F-3DB0-1734-FBA213C9BB7B}"/>
          </ac:spMkLst>
        </pc:spChg>
        <pc:spChg chg="mod">
          <ac:chgData name="Paul Meehan" userId="f9f39734-6dd0-410c-955c-072ad291cddb" providerId="ADAL" clId="{15F6888D-9D33-487D-8EC5-BF9F406DCFB2}" dt="2026-09-06T15:17:07.429" v="37401" actId="20577"/>
          <ac:spMkLst>
            <pc:docMk/>
            <pc:sldMk cId="3579182815" sldId="269"/>
            <ac:spMk id="3" creationId="{B7722210-0C14-34AA-7408-3768684B994A}"/>
          </ac:spMkLst>
        </pc:spChg>
        <pc:spChg chg="add del mod">
          <ac:chgData name="Paul Meehan" userId="f9f39734-6dd0-410c-955c-072ad291cddb" providerId="ADAL" clId="{15F6888D-9D33-487D-8EC5-BF9F406DCFB2}" dt="2026-09-06T13:44:00.868" v="36188" actId="478"/>
          <ac:spMkLst>
            <pc:docMk/>
            <pc:sldMk cId="3579182815" sldId="269"/>
            <ac:spMk id="6" creationId="{AE0F8C5C-0FFE-E72D-63EE-BF26E7FAF930}"/>
          </ac:spMkLst>
        </pc:spChg>
        <pc:spChg chg="add del">
          <ac:chgData name="Paul Meehan" userId="f9f39734-6dd0-410c-955c-072ad291cddb" providerId="ADAL" clId="{15F6888D-9D33-487D-8EC5-BF9F406DCFB2}" dt="2026-09-06T15:34:15.969" v="37415" actId="22"/>
          <ac:spMkLst>
            <pc:docMk/>
            <pc:sldMk cId="3579182815" sldId="269"/>
            <ac:spMk id="7" creationId="{4FB1795F-E8A1-CC70-D013-B9F21C4D526A}"/>
          </ac:spMkLst>
        </pc:spChg>
        <pc:spChg chg="add del mod">
          <ac:chgData name="Paul Meehan" userId="f9f39734-6dd0-410c-955c-072ad291cddb" providerId="ADAL" clId="{15F6888D-9D33-487D-8EC5-BF9F406DCFB2}" dt="2026-09-06T19:09:28.921" v="37459" actId="404"/>
          <ac:spMkLst>
            <pc:docMk/>
            <pc:sldMk cId="3579182815" sldId="269"/>
            <ac:spMk id="8" creationId="{94872616-2518-7BC8-54F2-17B523F564D6}"/>
          </ac:spMkLst>
        </pc:spChg>
        <pc:spChg chg="add mod">
          <ac:chgData name="Paul Meehan" userId="f9f39734-6dd0-410c-955c-072ad291cddb" providerId="ADAL" clId="{15F6888D-9D33-487D-8EC5-BF9F406DCFB2}" dt="2026-09-06T19:09:34.447" v="37461" actId="1076"/>
          <ac:spMkLst>
            <pc:docMk/>
            <pc:sldMk cId="3579182815" sldId="269"/>
            <ac:spMk id="9" creationId="{D5EA67CB-4AFC-439C-20A2-C3D0E37394F1}"/>
          </ac:spMkLst>
        </pc:spChg>
        <pc:spChg chg="add mod">
          <ac:chgData name="Paul Meehan" userId="f9f39734-6dd0-410c-955c-072ad291cddb" providerId="ADAL" clId="{15F6888D-9D33-487D-8EC5-BF9F406DCFB2}" dt="2026-09-06T19:09:32.552" v="37460" actId="1076"/>
          <ac:spMkLst>
            <pc:docMk/>
            <pc:sldMk cId="3579182815" sldId="269"/>
            <ac:spMk id="11" creationId="{E12FB255-BA39-84F3-CB42-18A40EA1983E}"/>
          </ac:spMkLst>
        </pc:spChg>
        <pc:graphicFrameChg chg="add mod">
          <ac:chgData name="Paul Meehan" userId="f9f39734-6dd0-410c-955c-072ad291cddb" providerId="ADAL" clId="{15F6888D-9D33-487D-8EC5-BF9F406DCFB2}" dt="2026-09-06T15:33:56.905" v="37405"/>
          <ac:graphicFrameMkLst>
            <pc:docMk/>
            <pc:sldMk cId="3579182815" sldId="269"/>
            <ac:graphicFrameMk id="2" creationId="{E1E9C04C-09E9-9FCA-CFCA-5BAD973CD380}"/>
          </ac:graphicFrameMkLst>
        </pc:graphicFrameChg>
        <pc:graphicFrameChg chg="add del mod">
          <ac:chgData name="Paul Meehan" userId="f9f39734-6dd0-410c-955c-072ad291cddb" providerId="ADAL" clId="{15F6888D-9D33-487D-8EC5-BF9F406DCFB2}" dt="2026-09-06T15:34:11.207" v="37413" actId="478"/>
          <ac:graphicFrameMkLst>
            <pc:docMk/>
            <pc:sldMk cId="3579182815" sldId="269"/>
            <ac:graphicFrameMk id="4" creationId="{BF191AC6-6AEA-2797-AF01-D3639054B408}"/>
          </ac:graphicFrameMkLst>
        </pc:graphicFrameChg>
        <pc:graphicFrameChg chg="add del mod">
          <ac:chgData name="Paul Meehan" userId="f9f39734-6dd0-410c-955c-072ad291cddb" providerId="ADAL" clId="{15F6888D-9D33-487D-8EC5-BF9F406DCFB2}" dt="2026-09-06T15:34:07.427" v="37412" actId="478"/>
          <ac:graphicFrameMkLst>
            <pc:docMk/>
            <pc:sldMk cId="3579182815" sldId="269"/>
            <ac:graphicFrameMk id="5" creationId="{441416E1-EEEB-4B6B-3F35-67C9B390FB3C}"/>
          </ac:graphicFrameMkLst>
        </pc:graphicFrameChg>
        <pc:picChg chg="add del mod modCrop">
          <ac:chgData name="Paul Meehan" userId="f9f39734-6dd0-410c-955c-072ad291cddb" providerId="ADAL" clId="{15F6888D-9D33-487D-8EC5-BF9F406DCFB2}" dt="2026-09-06T13:37:39.835" v="36184" actId="478"/>
          <ac:picMkLst>
            <pc:docMk/>
            <pc:sldMk cId="3579182815" sldId="269"/>
            <ac:picMk id="4" creationId="{A60F47D6-7BBC-DEE6-A1EA-4E1FEFEB947F}"/>
          </ac:picMkLst>
        </pc:picChg>
      </pc:sldChg>
      <pc:sldChg chg="modSp add mod ord">
        <pc:chgData name="Paul Meehan" userId="f9f39734-6dd0-410c-955c-072ad291cddb" providerId="ADAL" clId="{15F6888D-9D33-487D-8EC5-BF9F406DCFB2}" dt="2026-09-06T15:16:56.151" v="37379" actId="20577"/>
        <pc:sldMkLst>
          <pc:docMk/>
          <pc:sldMk cId="3252561365" sldId="276"/>
        </pc:sldMkLst>
        <pc:spChg chg="mod">
          <ac:chgData name="Paul Meehan" userId="f9f39734-6dd0-410c-955c-072ad291cddb" providerId="ADAL" clId="{15F6888D-9D33-487D-8EC5-BF9F406DCFB2}" dt="2026-09-06T15:16:56.151" v="37379" actId="20577"/>
          <ac:spMkLst>
            <pc:docMk/>
            <pc:sldMk cId="3252561365" sldId="276"/>
            <ac:spMk id="8" creationId="{AB82C2CB-1C1E-7DD6-C0F0-982B0198B385}"/>
          </ac:spMkLst>
        </pc:spChg>
      </pc:sldChg>
      <pc:sldChg chg="addSp modSp add mod ord">
        <pc:chgData name="Paul Meehan" userId="f9f39734-6dd0-410c-955c-072ad291cddb" providerId="ADAL" clId="{15F6888D-9D33-487D-8EC5-BF9F406DCFB2}" dt="2026-08-30T17:19:28.504" v="5106" actId="20577"/>
        <pc:sldMkLst>
          <pc:docMk/>
          <pc:sldMk cId="2618978949" sldId="277"/>
        </pc:sldMkLst>
        <pc:spChg chg="mod">
          <ac:chgData name="Paul Meehan" userId="f9f39734-6dd0-410c-955c-072ad291cddb" providerId="ADAL" clId="{15F6888D-9D33-487D-8EC5-BF9F406DCFB2}" dt="2026-08-30T17:16:28.529" v="4799" actId="14100"/>
          <ac:spMkLst>
            <pc:docMk/>
            <pc:sldMk cId="2618978949" sldId="277"/>
            <ac:spMk id="2" creationId="{91BBFCDD-235C-3D03-C3A6-54108148FAA0}"/>
          </ac:spMkLst>
        </pc:spChg>
        <pc:spChg chg="mod">
          <ac:chgData name="Paul Meehan" userId="f9f39734-6dd0-410c-955c-072ad291cddb" providerId="ADAL" clId="{15F6888D-9D33-487D-8EC5-BF9F406DCFB2}" dt="2026-08-30T17:19:28.504" v="5106" actId="20577"/>
          <ac:spMkLst>
            <pc:docMk/>
            <pc:sldMk cId="2618978949" sldId="277"/>
            <ac:spMk id="3" creationId="{8DE86170-8C46-AA69-9676-5196CA20412C}"/>
          </ac:spMkLst>
        </pc:spChg>
        <pc:spChg chg="add mod">
          <ac:chgData name="Paul Meehan" userId="f9f39734-6dd0-410c-955c-072ad291cddb" providerId="ADAL" clId="{15F6888D-9D33-487D-8EC5-BF9F406DCFB2}" dt="2026-08-30T17:18:05.561" v="5089" actId="20577"/>
          <ac:spMkLst>
            <pc:docMk/>
            <pc:sldMk cId="2618978949" sldId="277"/>
            <ac:spMk id="6" creationId="{AF36DFA8-1C69-5287-EBB5-ACD806BC2450}"/>
          </ac:spMkLst>
        </pc:spChg>
        <pc:picChg chg="add mod">
          <ac:chgData name="Paul Meehan" userId="f9f39734-6dd0-410c-955c-072ad291cddb" providerId="ADAL" clId="{15F6888D-9D33-487D-8EC5-BF9F406DCFB2}" dt="2026-08-30T17:16:33.273" v="4801" actId="14100"/>
          <ac:picMkLst>
            <pc:docMk/>
            <pc:sldMk cId="2618978949" sldId="277"/>
            <ac:picMk id="4" creationId="{476FFB94-F0BB-2E28-830B-576059016831}"/>
          </ac:picMkLst>
        </pc:picChg>
        <pc:picChg chg="add mod">
          <ac:chgData name="Paul Meehan" userId="f9f39734-6dd0-410c-955c-072ad291cddb" providerId="ADAL" clId="{15F6888D-9D33-487D-8EC5-BF9F406DCFB2}" dt="2026-08-30T17:19:04.592" v="5096" actId="1076"/>
          <ac:picMkLst>
            <pc:docMk/>
            <pc:sldMk cId="2618978949" sldId="277"/>
            <ac:picMk id="8" creationId="{74554BD1-290E-9CBE-39CA-DDF3559F453E}"/>
          </ac:picMkLst>
        </pc:picChg>
        <pc:picChg chg="add mod">
          <ac:chgData name="Paul Meehan" userId="f9f39734-6dd0-410c-955c-072ad291cddb" providerId="ADAL" clId="{15F6888D-9D33-487D-8EC5-BF9F406DCFB2}" dt="2026-08-30T17:19:06.225" v="5097" actId="1076"/>
          <ac:picMkLst>
            <pc:docMk/>
            <pc:sldMk cId="2618978949" sldId="277"/>
            <ac:picMk id="10" creationId="{835E3ED4-6C1D-0619-56A4-C0FF5801B8E7}"/>
          </ac:picMkLst>
        </pc:picChg>
      </pc:sldChg>
      <pc:sldChg chg="addSp delSp modSp add mod">
        <pc:chgData name="Paul Meehan" userId="f9f39734-6dd0-410c-955c-072ad291cddb" providerId="ADAL" clId="{15F6888D-9D33-487D-8EC5-BF9F406DCFB2}" dt="2026-08-30T17:22:12.951" v="5347" actId="1076"/>
        <pc:sldMkLst>
          <pc:docMk/>
          <pc:sldMk cId="1013499488" sldId="278"/>
        </pc:sldMkLst>
        <pc:spChg chg="mod">
          <ac:chgData name="Paul Meehan" userId="f9f39734-6dd0-410c-955c-072ad291cddb" providerId="ADAL" clId="{15F6888D-9D33-487D-8EC5-BF9F406DCFB2}" dt="2026-08-30T17:21:47.577" v="5342" actId="113"/>
          <ac:spMkLst>
            <pc:docMk/>
            <pc:sldMk cId="1013499488" sldId="278"/>
            <ac:spMk id="2" creationId="{5DA81254-3968-414E-BCE4-230B7F8A8D1B}"/>
          </ac:spMkLst>
        </pc:spChg>
        <pc:spChg chg="mod">
          <ac:chgData name="Paul Meehan" userId="f9f39734-6dd0-410c-955c-072ad291cddb" providerId="ADAL" clId="{15F6888D-9D33-487D-8EC5-BF9F406DCFB2}" dt="2026-08-30T17:19:39.808" v="5117" actId="20577"/>
          <ac:spMkLst>
            <pc:docMk/>
            <pc:sldMk cId="1013499488" sldId="278"/>
            <ac:spMk id="3" creationId="{25E766A9-E079-A3DC-9298-1CF20FAD42F8}"/>
          </ac:spMkLst>
        </pc:spChg>
        <pc:picChg chg="add mod">
          <ac:chgData name="Paul Meehan" userId="f9f39734-6dd0-410c-955c-072ad291cddb" providerId="ADAL" clId="{15F6888D-9D33-487D-8EC5-BF9F406DCFB2}" dt="2026-08-30T17:22:08.432" v="5346" actId="1076"/>
          <ac:picMkLst>
            <pc:docMk/>
            <pc:sldMk cId="1013499488" sldId="278"/>
            <ac:picMk id="5" creationId="{E910EF43-A494-DAD1-D43D-F5DE8B3E452B}"/>
          </ac:picMkLst>
        </pc:picChg>
        <pc:cxnChg chg="add mod">
          <ac:chgData name="Paul Meehan" userId="f9f39734-6dd0-410c-955c-072ad291cddb" providerId="ADAL" clId="{15F6888D-9D33-487D-8EC5-BF9F406DCFB2}" dt="2026-08-30T17:22:12.951" v="5347" actId="1076"/>
          <ac:cxnSpMkLst>
            <pc:docMk/>
            <pc:sldMk cId="1013499488" sldId="278"/>
            <ac:cxnSpMk id="9" creationId="{C54C0B09-1EB6-4BE3-73E3-3508292D80FF}"/>
          </ac:cxnSpMkLst>
        </pc:cxnChg>
      </pc:sldChg>
      <pc:sldChg chg="modSp add del mod ord">
        <pc:chgData name="Paul Meehan" userId="f9f39734-6dd0-410c-955c-072ad291cddb" providerId="ADAL" clId="{15F6888D-9D33-487D-8EC5-BF9F406DCFB2}" dt="2026-09-06T11:22:33.566" v="33669" actId="2696"/>
        <pc:sldMkLst>
          <pc:docMk/>
          <pc:sldMk cId="1953500851" sldId="284"/>
        </pc:sldMkLst>
        <pc:spChg chg="mod">
          <ac:chgData name="Paul Meehan" userId="f9f39734-6dd0-410c-955c-072ad291cddb" providerId="ADAL" clId="{15F6888D-9D33-487D-8EC5-BF9F406DCFB2}" dt="2026-09-06T11:22:06.214" v="33579" actId="20577"/>
          <ac:spMkLst>
            <pc:docMk/>
            <pc:sldMk cId="1953500851" sldId="284"/>
            <ac:spMk id="8" creationId="{5CCA17B8-ED74-7328-9AE0-B40ACA5C2A27}"/>
          </ac:spMkLst>
        </pc:spChg>
      </pc:sldChg>
      <pc:sldChg chg="modSp add del mod ord">
        <pc:chgData name="Paul Meehan" userId="f9f39734-6dd0-410c-955c-072ad291cddb" providerId="ADAL" clId="{15F6888D-9D33-487D-8EC5-BF9F406DCFB2}" dt="2026-09-06T11:22:35.391" v="33670" actId="2696"/>
        <pc:sldMkLst>
          <pc:docMk/>
          <pc:sldMk cId="217150187" sldId="315"/>
        </pc:sldMkLst>
        <pc:spChg chg="mod">
          <ac:chgData name="Paul Meehan" userId="f9f39734-6dd0-410c-955c-072ad291cddb" providerId="ADAL" clId="{15F6888D-9D33-487D-8EC5-BF9F406DCFB2}" dt="2026-09-06T11:22:27.743" v="33668" actId="20577"/>
          <ac:spMkLst>
            <pc:docMk/>
            <pc:sldMk cId="217150187" sldId="315"/>
            <ac:spMk id="2" creationId="{2BC8BE73-2511-F169-48B5-126151350235}"/>
          </ac:spMkLst>
        </pc:spChg>
        <pc:spChg chg="mod">
          <ac:chgData name="Paul Meehan" userId="f9f39734-6dd0-410c-955c-072ad291cddb" providerId="ADAL" clId="{15F6888D-9D33-487D-8EC5-BF9F406DCFB2}" dt="2026-09-06T11:22:12.550" v="33588" actId="20577"/>
          <ac:spMkLst>
            <pc:docMk/>
            <pc:sldMk cId="217150187" sldId="315"/>
            <ac:spMk id="3" creationId="{D4F3AEEF-E551-CB0C-DC06-D34A2A2CEACC}"/>
          </ac:spMkLst>
        </pc:spChg>
      </pc:sldChg>
      <pc:sldChg chg="modSp add del mod ord">
        <pc:chgData name="Paul Meehan" userId="f9f39734-6dd0-410c-955c-072ad291cddb" providerId="ADAL" clId="{15F6888D-9D33-487D-8EC5-BF9F406DCFB2}" dt="2026-09-06T13:37:14.004" v="36121" actId="2696"/>
        <pc:sldMkLst>
          <pc:docMk/>
          <pc:sldMk cId="2780084352" sldId="318"/>
        </pc:sldMkLst>
        <pc:spChg chg="mod">
          <ac:chgData name="Paul Meehan" userId="f9f39734-6dd0-410c-955c-072ad291cddb" providerId="ADAL" clId="{15F6888D-9D33-487D-8EC5-BF9F406DCFB2}" dt="2026-09-06T11:57:25.385" v="34491" actId="20577"/>
          <ac:spMkLst>
            <pc:docMk/>
            <pc:sldMk cId="2780084352" sldId="318"/>
            <ac:spMk id="8" creationId="{9C6A9445-48EF-55B8-950B-158B0018E82C}"/>
          </ac:spMkLst>
        </pc:spChg>
      </pc:sldChg>
      <pc:sldChg chg="modSp add mod ord">
        <pc:chgData name="Paul Meehan" userId="f9f39734-6dd0-410c-955c-072ad291cddb" providerId="ADAL" clId="{15F6888D-9D33-487D-8EC5-BF9F406DCFB2}" dt="2026-09-06T19:27:50.942" v="37953" actId="20577"/>
        <pc:sldMkLst>
          <pc:docMk/>
          <pc:sldMk cId="1113498570" sldId="330"/>
        </pc:sldMkLst>
        <pc:spChg chg="mod">
          <ac:chgData name="Paul Meehan" userId="f9f39734-6dd0-410c-955c-072ad291cddb" providerId="ADAL" clId="{15F6888D-9D33-487D-8EC5-BF9F406DCFB2}" dt="2026-09-06T19:27:50.942" v="37953" actId="20577"/>
          <ac:spMkLst>
            <pc:docMk/>
            <pc:sldMk cId="1113498570" sldId="330"/>
            <ac:spMk id="8" creationId="{33452117-6131-8551-61C2-8EDD46EC7E25}"/>
          </ac:spMkLst>
        </pc:spChg>
      </pc:sldChg>
      <pc:sldChg chg="add">
        <pc:chgData name="Paul Meehan" userId="f9f39734-6dd0-410c-955c-072ad291cddb" providerId="ADAL" clId="{15F6888D-9D33-487D-8EC5-BF9F406DCFB2}" dt="2026-09-06T11:27:38.752" v="34061" actId="2890"/>
        <pc:sldMkLst>
          <pc:docMk/>
          <pc:sldMk cId="374930371" sldId="331"/>
        </pc:sldMkLst>
      </pc:sldChg>
      <pc:sldChg chg="addSp modSp add mod ord">
        <pc:chgData name="Paul Meehan" userId="f9f39734-6dd0-410c-955c-072ad291cddb" providerId="ADAL" clId="{15F6888D-9D33-487D-8EC5-BF9F406DCFB2}" dt="2026-09-06T19:25:15.895" v="37921" actId="14100"/>
        <pc:sldMkLst>
          <pc:docMk/>
          <pc:sldMk cId="3199264870" sldId="332"/>
        </pc:sldMkLst>
        <pc:spChg chg="mod">
          <ac:chgData name="Paul Meehan" userId="f9f39734-6dd0-410c-955c-072ad291cddb" providerId="ADAL" clId="{15F6888D-9D33-487D-8EC5-BF9F406DCFB2}" dt="2026-09-06T19:25:15.895" v="37921" actId="14100"/>
          <ac:spMkLst>
            <pc:docMk/>
            <pc:sldMk cId="3199264870" sldId="332"/>
            <ac:spMk id="2" creationId="{10B49451-B5CE-5592-F28A-6E89CDA6DE92}"/>
          </ac:spMkLst>
        </pc:spChg>
        <pc:spChg chg="mod">
          <ac:chgData name="Paul Meehan" userId="f9f39734-6dd0-410c-955c-072ad291cddb" providerId="ADAL" clId="{15F6888D-9D33-487D-8EC5-BF9F406DCFB2}" dt="2026-09-06T19:24:53.639" v="37895" actId="20577"/>
          <ac:spMkLst>
            <pc:docMk/>
            <pc:sldMk cId="3199264870" sldId="332"/>
            <ac:spMk id="3" creationId="{FC1527B2-2C56-6903-6C26-AEFAD29F7C4C}"/>
          </ac:spMkLst>
        </pc:spChg>
        <pc:graphicFrameChg chg="add mod">
          <ac:chgData name="Paul Meehan" userId="f9f39734-6dd0-410c-955c-072ad291cddb" providerId="ADAL" clId="{15F6888D-9D33-487D-8EC5-BF9F406DCFB2}" dt="2026-09-06T12:03:11.189" v="34968"/>
          <ac:graphicFrameMkLst>
            <pc:docMk/>
            <pc:sldMk cId="3199264870" sldId="332"/>
            <ac:graphicFrameMk id="4" creationId="{1C28B382-98C4-4F94-1F8D-63C5E4F61793}"/>
          </ac:graphicFrameMkLst>
        </pc:graphicFrameChg>
      </pc:sldChg>
      <pc:sldChg chg="addSp modSp add del mod">
        <pc:chgData name="Paul Meehan" userId="f9f39734-6dd0-410c-955c-072ad291cddb" providerId="ADAL" clId="{15F6888D-9D33-487D-8EC5-BF9F406DCFB2}" dt="2026-09-06T13:45:07.258" v="36209" actId="47"/>
        <pc:sldMkLst>
          <pc:docMk/>
          <pc:sldMk cId="1231289439" sldId="333"/>
        </pc:sldMkLst>
        <pc:spChg chg="mod">
          <ac:chgData name="Paul Meehan" userId="f9f39734-6dd0-410c-955c-072ad291cddb" providerId="ADAL" clId="{15F6888D-9D33-487D-8EC5-BF9F406DCFB2}" dt="2026-09-06T11:38:56.168" v="34214" actId="20577"/>
          <ac:spMkLst>
            <pc:docMk/>
            <pc:sldMk cId="1231289439" sldId="333"/>
            <ac:spMk id="2" creationId="{2F2513FD-BE6F-CAA7-6AC6-16CBC76A389D}"/>
          </ac:spMkLst>
        </pc:spChg>
        <pc:spChg chg="mod">
          <ac:chgData name="Paul Meehan" userId="f9f39734-6dd0-410c-955c-072ad291cddb" providerId="ADAL" clId="{15F6888D-9D33-487D-8EC5-BF9F406DCFB2}" dt="2026-09-06T11:37:51.751" v="34179" actId="20577"/>
          <ac:spMkLst>
            <pc:docMk/>
            <pc:sldMk cId="1231289439" sldId="333"/>
            <ac:spMk id="3" creationId="{0FC80CA3-0DA4-DFDF-FFD0-30ACD6E0F9A0}"/>
          </ac:spMkLst>
        </pc:spChg>
        <pc:picChg chg="add mod">
          <ac:chgData name="Paul Meehan" userId="f9f39734-6dd0-410c-955c-072ad291cddb" providerId="ADAL" clId="{15F6888D-9D33-487D-8EC5-BF9F406DCFB2}" dt="2026-09-06T11:42:59.748" v="34265" actId="1440"/>
          <ac:picMkLst>
            <pc:docMk/>
            <pc:sldMk cId="1231289439" sldId="333"/>
            <ac:picMk id="4" creationId="{E69A80B7-10B2-1A8B-F758-EB28E4094BE2}"/>
          </ac:picMkLst>
        </pc:picChg>
      </pc:sldChg>
      <pc:sldChg chg="addSp modSp add del mod">
        <pc:chgData name="Paul Meehan" userId="f9f39734-6dd0-410c-955c-072ad291cddb" providerId="ADAL" clId="{15F6888D-9D33-487D-8EC5-BF9F406DCFB2}" dt="2026-09-06T13:45:08.050" v="36210" actId="47"/>
        <pc:sldMkLst>
          <pc:docMk/>
          <pc:sldMk cId="1613136182" sldId="334"/>
        </pc:sldMkLst>
        <pc:spChg chg="mod">
          <ac:chgData name="Paul Meehan" userId="f9f39734-6dd0-410c-955c-072ad291cddb" providerId="ADAL" clId="{15F6888D-9D33-487D-8EC5-BF9F406DCFB2}" dt="2026-09-06T11:40:53.344" v="34246" actId="14100"/>
          <ac:spMkLst>
            <pc:docMk/>
            <pc:sldMk cId="1613136182" sldId="334"/>
            <ac:spMk id="2" creationId="{84F47B63-12E3-626D-4B56-812CEA6C1FEE}"/>
          </ac:spMkLst>
        </pc:spChg>
        <pc:spChg chg="mod">
          <ac:chgData name="Paul Meehan" userId="f9f39734-6dd0-410c-955c-072ad291cddb" providerId="ADAL" clId="{15F6888D-9D33-487D-8EC5-BF9F406DCFB2}" dt="2026-09-06T11:39:02.568" v="34217" actId="20577"/>
          <ac:spMkLst>
            <pc:docMk/>
            <pc:sldMk cId="1613136182" sldId="334"/>
            <ac:spMk id="3" creationId="{8BDEF87A-02C2-9A3B-F9ED-96CD4ED461DD}"/>
          </ac:spMkLst>
        </pc:spChg>
        <pc:picChg chg="add mod">
          <ac:chgData name="Paul Meehan" userId="f9f39734-6dd0-410c-955c-072ad291cddb" providerId="ADAL" clId="{15F6888D-9D33-487D-8EC5-BF9F406DCFB2}" dt="2026-09-06T11:40:59.264" v="34249" actId="1076"/>
          <ac:picMkLst>
            <pc:docMk/>
            <pc:sldMk cId="1613136182" sldId="334"/>
            <ac:picMk id="5" creationId="{E0C07FAA-3898-8577-4E5E-10DDA1BA30D8}"/>
          </ac:picMkLst>
        </pc:picChg>
      </pc:sldChg>
      <pc:sldChg chg="addSp delSp modSp add del mod">
        <pc:chgData name="Paul Meehan" userId="f9f39734-6dd0-410c-955c-072ad291cddb" providerId="ADAL" clId="{15F6888D-9D33-487D-8EC5-BF9F406DCFB2}" dt="2026-09-06T13:45:08.743" v="36211" actId="47"/>
        <pc:sldMkLst>
          <pc:docMk/>
          <pc:sldMk cId="420102204" sldId="335"/>
        </pc:sldMkLst>
        <pc:spChg chg="mod">
          <ac:chgData name="Paul Meehan" userId="f9f39734-6dd0-410c-955c-072ad291cddb" providerId="ADAL" clId="{15F6888D-9D33-487D-8EC5-BF9F406DCFB2}" dt="2026-09-06T11:44:12.472" v="34282" actId="14100"/>
          <ac:spMkLst>
            <pc:docMk/>
            <pc:sldMk cId="420102204" sldId="335"/>
            <ac:spMk id="2" creationId="{6644EC10-B783-7F07-2388-592AF3428D36}"/>
          </ac:spMkLst>
        </pc:spChg>
        <pc:spChg chg="mod">
          <ac:chgData name="Paul Meehan" userId="f9f39734-6dd0-410c-955c-072ad291cddb" providerId="ADAL" clId="{15F6888D-9D33-487D-8EC5-BF9F406DCFB2}" dt="2026-09-06T11:43:19.871" v="34268" actId="20577"/>
          <ac:spMkLst>
            <pc:docMk/>
            <pc:sldMk cId="420102204" sldId="335"/>
            <ac:spMk id="3" creationId="{84B580DF-F9A0-5611-B00B-17128A2288AA}"/>
          </ac:spMkLst>
        </pc:spChg>
        <pc:spChg chg="add mod">
          <ac:chgData name="Paul Meehan" userId="f9f39734-6dd0-410c-955c-072ad291cddb" providerId="ADAL" clId="{15F6888D-9D33-487D-8EC5-BF9F406DCFB2}" dt="2026-09-06T11:52:13.809" v="34453" actId="113"/>
          <ac:spMkLst>
            <pc:docMk/>
            <pc:sldMk cId="420102204" sldId="335"/>
            <ac:spMk id="4" creationId="{77C660FD-F8FC-262A-D7E0-575F2859A035}"/>
          </ac:spMkLst>
        </pc:spChg>
        <pc:picChg chg="del">
          <ac:chgData name="Paul Meehan" userId="f9f39734-6dd0-410c-955c-072ad291cddb" providerId="ADAL" clId="{15F6888D-9D33-487D-8EC5-BF9F406DCFB2}" dt="2026-09-06T11:43:48.440" v="34274" actId="478"/>
          <ac:picMkLst>
            <pc:docMk/>
            <pc:sldMk cId="420102204" sldId="335"/>
            <ac:picMk id="5" creationId="{B3430505-3A87-20C9-C048-07731C78D608}"/>
          </ac:picMkLst>
        </pc:picChg>
        <pc:cxnChg chg="add mod">
          <ac:chgData name="Paul Meehan" userId="f9f39734-6dd0-410c-955c-072ad291cddb" providerId="ADAL" clId="{15F6888D-9D33-487D-8EC5-BF9F406DCFB2}" dt="2026-09-06T11:51:54.376" v="34448" actId="1582"/>
          <ac:cxnSpMkLst>
            <pc:docMk/>
            <pc:sldMk cId="420102204" sldId="335"/>
            <ac:cxnSpMk id="7" creationId="{53956B5F-7013-0E5D-BD1A-A7646AEFB207}"/>
          </ac:cxnSpMkLst>
        </pc:cxnChg>
        <pc:cxnChg chg="add mod">
          <ac:chgData name="Paul Meehan" userId="f9f39734-6dd0-410c-955c-072ad291cddb" providerId="ADAL" clId="{15F6888D-9D33-487D-8EC5-BF9F406DCFB2}" dt="2026-09-06T11:51:54.376" v="34448" actId="1582"/>
          <ac:cxnSpMkLst>
            <pc:docMk/>
            <pc:sldMk cId="420102204" sldId="335"/>
            <ac:cxnSpMk id="8" creationId="{41C81288-6135-9ADC-DD76-861FA4D443ED}"/>
          </ac:cxnSpMkLst>
        </pc:cxnChg>
        <pc:cxnChg chg="add mod">
          <ac:chgData name="Paul Meehan" userId="f9f39734-6dd0-410c-955c-072ad291cddb" providerId="ADAL" clId="{15F6888D-9D33-487D-8EC5-BF9F406DCFB2}" dt="2026-09-06T11:51:54.376" v="34448" actId="1582"/>
          <ac:cxnSpMkLst>
            <pc:docMk/>
            <pc:sldMk cId="420102204" sldId="335"/>
            <ac:cxnSpMk id="10" creationId="{7128003A-EC76-9C4D-0A00-61CF50004BF0}"/>
          </ac:cxnSpMkLst>
        </pc:cxnChg>
      </pc:sldChg>
      <pc:sldChg chg="addSp delSp modSp add del mod modClrScheme chgLayout">
        <pc:chgData name="Paul Meehan" userId="f9f39734-6dd0-410c-955c-072ad291cddb" providerId="ADAL" clId="{15F6888D-9D33-487D-8EC5-BF9F406DCFB2}" dt="2026-09-06T13:45:13.626" v="36213" actId="47"/>
        <pc:sldMkLst>
          <pc:docMk/>
          <pc:sldMk cId="2861766180" sldId="336"/>
        </pc:sldMkLst>
        <pc:spChg chg="del">
          <ac:chgData name="Paul Meehan" userId="f9f39734-6dd0-410c-955c-072ad291cddb" providerId="ADAL" clId="{15F6888D-9D33-487D-8EC5-BF9F406DCFB2}" dt="2026-09-06T11:53:19.646" v="34456" actId="478"/>
          <ac:spMkLst>
            <pc:docMk/>
            <pc:sldMk cId="2861766180" sldId="336"/>
            <ac:spMk id="2" creationId="{4609CD64-2479-E3BB-4098-DB53C69E50FC}"/>
          </ac:spMkLst>
        </pc:spChg>
        <pc:spChg chg="del mod ord">
          <ac:chgData name="Paul Meehan" userId="f9f39734-6dd0-410c-955c-072ad291cddb" providerId="ADAL" clId="{15F6888D-9D33-487D-8EC5-BF9F406DCFB2}" dt="2026-09-06T11:53:27.463" v="34459" actId="478"/>
          <ac:spMkLst>
            <pc:docMk/>
            <pc:sldMk cId="2861766180" sldId="336"/>
            <ac:spMk id="3" creationId="{1689EC7D-3204-1CF3-E0E9-D31238022B92}"/>
          </ac:spMkLst>
        </pc:spChg>
        <pc:spChg chg="del">
          <ac:chgData name="Paul Meehan" userId="f9f39734-6dd0-410c-955c-072ad291cddb" providerId="ADAL" clId="{15F6888D-9D33-487D-8EC5-BF9F406DCFB2}" dt="2026-09-06T11:53:16.581" v="34455" actId="478"/>
          <ac:spMkLst>
            <pc:docMk/>
            <pc:sldMk cId="2861766180" sldId="336"/>
            <ac:spMk id="4" creationId="{3EF1BD21-9CDC-1EF1-30C9-64D39F2218D7}"/>
          </ac:spMkLst>
        </pc:spChg>
        <pc:spChg chg="add del mod">
          <ac:chgData name="Paul Meehan" userId="f9f39734-6dd0-410c-955c-072ad291cddb" providerId="ADAL" clId="{15F6888D-9D33-487D-8EC5-BF9F406DCFB2}" dt="2026-09-06T11:53:22.184" v="34457" actId="478"/>
          <ac:spMkLst>
            <pc:docMk/>
            <pc:sldMk cId="2861766180" sldId="336"/>
            <ac:spMk id="6" creationId="{1F68E7BB-EC53-1C95-2858-C05EADE50573}"/>
          </ac:spMkLst>
        </pc:spChg>
        <pc:picChg chg="add del mod">
          <ac:chgData name="Paul Meehan" userId="f9f39734-6dd0-410c-955c-072ad291cddb" providerId="ADAL" clId="{15F6888D-9D33-487D-8EC5-BF9F406DCFB2}" dt="2026-09-06T13:45:10.346" v="36212" actId="478"/>
          <ac:picMkLst>
            <pc:docMk/>
            <pc:sldMk cId="2861766180" sldId="336"/>
            <ac:picMk id="11" creationId="{E6AB85AA-A204-3A66-FB52-61B8EC4D75AA}"/>
          </ac:picMkLst>
        </pc:picChg>
        <pc:cxnChg chg="del">
          <ac:chgData name="Paul Meehan" userId="f9f39734-6dd0-410c-955c-072ad291cddb" providerId="ADAL" clId="{15F6888D-9D33-487D-8EC5-BF9F406DCFB2}" dt="2026-09-06T11:53:16.581" v="34455" actId="478"/>
          <ac:cxnSpMkLst>
            <pc:docMk/>
            <pc:sldMk cId="2861766180" sldId="336"/>
            <ac:cxnSpMk id="7" creationId="{09F022A8-45D7-3E18-F668-1738B4949750}"/>
          </ac:cxnSpMkLst>
        </pc:cxnChg>
        <pc:cxnChg chg="del">
          <ac:chgData name="Paul Meehan" userId="f9f39734-6dd0-410c-955c-072ad291cddb" providerId="ADAL" clId="{15F6888D-9D33-487D-8EC5-BF9F406DCFB2}" dt="2026-09-06T11:53:16.581" v="34455" actId="478"/>
          <ac:cxnSpMkLst>
            <pc:docMk/>
            <pc:sldMk cId="2861766180" sldId="336"/>
            <ac:cxnSpMk id="8" creationId="{349E2C09-3688-FFD9-C2D6-F62B43A1D805}"/>
          </ac:cxnSpMkLst>
        </pc:cxnChg>
        <pc:cxnChg chg="del">
          <ac:chgData name="Paul Meehan" userId="f9f39734-6dd0-410c-955c-072ad291cddb" providerId="ADAL" clId="{15F6888D-9D33-487D-8EC5-BF9F406DCFB2}" dt="2026-09-06T11:53:16.581" v="34455" actId="478"/>
          <ac:cxnSpMkLst>
            <pc:docMk/>
            <pc:sldMk cId="2861766180" sldId="336"/>
            <ac:cxnSpMk id="10" creationId="{ACA08FA8-F9EF-67CB-5E11-64AAF53FA22D}"/>
          </ac:cxnSpMkLst>
        </pc:cxnChg>
      </pc:sldChg>
      <pc:sldChg chg="modSp add del mod">
        <pc:chgData name="Paul Meehan" userId="f9f39734-6dd0-410c-955c-072ad291cddb" providerId="ADAL" clId="{15F6888D-9D33-487D-8EC5-BF9F406DCFB2}" dt="2026-09-06T14:08:32.644" v="36750" actId="47"/>
        <pc:sldMkLst>
          <pc:docMk/>
          <pc:sldMk cId="1801649725" sldId="337"/>
        </pc:sldMkLst>
        <pc:spChg chg="mod">
          <ac:chgData name="Paul Meehan" userId="f9f39734-6dd0-410c-955c-072ad291cddb" providerId="ADAL" clId="{15F6888D-9D33-487D-8EC5-BF9F406DCFB2}" dt="2026-09-06T12:05:00.903" v="35012" actId="1076"/>
          <ac:spMkLst>
            <pc:docMk/>
            <pc:sldMk cId="1801649725" sldId="337"/>
            <ac:spMk id="8" creationId="{51C86DA6-50F5-DDFF-20EC-1B2B5FD7904C}"/>
          </ac:spMkLst>
        </pc:spChg>
      </pc:sldChg>
      <pc:sldChg chg="delSp modSp add del mod ord">
        <pc:chgData name="Paul Meehan" userId="f9f39734-6dd0-410c-955c-072ad291cddb" providerId="ADAL" clId="{15F6888D-9D33-487D-8EC5-BF9F406DCFB2}" dt="2026-09-06T14:08:34.021" v="36751" actId="47"/>
        <pc:sldMkLst>
          <pc:docMk/>
          <pc:sldMk cId="160359027" sldId="338"/>
        </pc:sldMkLst>
        <pc:spChg chg="mod">
          <ac:chgData name="Paul Meehan" userId="f9f39734-6dd0-410c-955c-072ad291cddb" providerId="ADAL" clId="{15F6888D-9D33-487D-8EC5-BF9F406DCFB2}" dt="2026-09-06T12:07:18.257" v="35231" actId="1076"/>
          <ac:spMkLst>
            <pc:docMk/>
            <pc:sldMk cId="160359027" sldId="338"/>
            <ac:spMk id="2" creationId="{D1FE7606-6A51-FD06-5D46-C00D59381636}"/>
          </ac:spMkLst>
        </pc:spChg>
        <pc:spChg chg="mod">
          <ac:chgData name="Paul Meehan" userId="f9f39734-6dd0-410c-955c-072ad291cddb" providerId="ADAL" clId="{15F6888D-9D33-487D-8EC5-BF9F406DCFB2}" dt="2026-09-06T13:00:42.493" v="35763" actId="20577"/>
          <ac:spMkLst>
            <pc:docMk/>
            <pc:sldMk cId="160359027" sldId="338"/>
            <ac:spMk id="3" creationId="{34FC45C1-2529-2EEF-4E60-33C24CF021DA}"/>
          </ac:spMkLst>
        </pc:spChg>
        <pc:spChg chg="del">
          <ac:chgData name="Paul Meehan" userId="f9f39734-6dd0-410c-955c-072ad291cddb" providerId="ADAL" clId="{15F6888D-9D33-487D-8EC5-BF9F406DCFB2}" dt="2026-09-06T12:05:26.953" v="35033" actId="478"/>
          <ac:spMkLst>
            <pc:docMk/>
            <pc:sldMk cId="160359027" sldId="338"/>
            <ac:spMk id="4" creationId="{36BB79F8-94F4-1D0B-E4FD-5ECE413F0DAA}"/>
          </ac:spMkLst>
        </pc:spChg>
        <pc:cxnChg chg="del">
          <ac:chgData name="Paul Meehan" userId="f9f39734-6dd0-410c-955c-072ad291cddb" providerId="ADAL" clId="{15F6888D-9D33-487D-8EC5-BF9F406DCFB2}" dt="2026-09-06T12:05:32.680" v="35036" actId="478"/>
          <ac:cxnSpMkLst>
            <pc:docMk/>
            <pc:sldMk cId="160359027" sldId="338"/>
            <ac:cxnSpMk id="7" creationId="{631A23C7-8906-F6DE-FA70-1AAD1982D5B0}"/>
          </ac:cxnSpMkLst>
        </pc:cxnChg>
        <pc:cxnChg chg="del">
          <ac:chgData name="Paul Meehan" userId="f9f39734-6dd0-410c-955c-072ad291cddb" providerId="ADAL" clId="{15F6888D-9D33-487D-8EC5-BF9F406DCFB2}" dt="2026-09-06T12:05:30.792" v="35035" actId="478"/>
          <ac:cxnSpMkLst>
            <pc:docMk/>
            <pc:sldMk cId="160359027" sldId="338"/>
            <ac:cxnSpMk id="8" creationId="{E9F9E58D-8FC3-099D-77BF-3F3D194F7A9E}"/>
          </ac:cxnSpMkLst>
        </pc:cxnChg>
        <pc:cxnChg chg="del">
          <ac:chgData name="Paul Meehan" userId="f9f39734-6dd0-410c-955c-072ad291cddb" providerId="ADAL" clId="{15F6888D-9D33-487D-8EC5-BF9F406DCFB2}" dt="2026-09-06T12:05:28.792" v="35034" actId="478"/>
          <ac:cxnSpMkLst>
            <pc:docMk/>
            <pc:sldMk cId="160359027" sldId="338"/>
            <ac:cxnSpMk id="10" creationId="{19A8B384-28B0-1391-7A5D-937DA35CEC0F}"/>
          </ac:cxnSpMkLst>
        </pc:cxnChg>
      </pc:sldChg>
      <pc:sldChg chg="addSp delSp modSp new del mod modClrScheme chgLayout">
        <pc:chgData name="Paul Meehan" userId="f9f39734-6dd0-410c-955c-072ad291cddb" providerId="ADAL" clId="{15F6888D-9D33-487D-8EC5-BF9F406DCFB2}" dt="2026-09-06T14:08:36.350" v="36752" actId="47"/>
        <pc:sldMkLst>
          <pc:docMk/>
          <pc:sldMk cId="888811072" sldId="339"/>
        </pc:sldMkLst>
        <pc:spChg chg="del">
          <ac:chgData name="Paul Meehan" userId="f9f39734-6dd0-410c-955c-072ad291cddb" providerId="ADAL" clId="{15F6888D-9D33-487D-8EC5-BF9F406DCFB2}" dt="2026-09-06T12:13:59.642" v="35233" actId="700"/>
          <ac:spMkLst>
            <pc:docMk/>
            <pc:sldMk cId="888811072" sldId="339"/>
            <ac:spMk id="2" creationId="{5931820D-B681-68D8-4970-737F7A0CAA5D}"/>
          </ac:spMkLst>
        </pc:spChg>
        <pc:spChg chg="del">
          <ac:chgData name="Paul Meehan" userId="f9f39734-6dd0-410c-955c-072ad291cddb" providerId="ADAL" clId="{15F6888D-9D33-487D-8EC5-BF9F406DCFB2}" dt="2026-09-06T12:13:59.642" v="35233" actId="700"/>
          <ac:spMkLst>
            <pc:docMk/>
            <pc:sldMk cId="888811072" sldId="339"/>
            <ac:spMk id="3" creationId="{2CFFE2B1-7B6B-03AF-19CF-5775B5DF893B}"/>
          </ac:spMkLst>
        </pc:spChg>
        <pc:picChg chg="add mod">
          <ac:chgData name="Paul Meehan" userId="f9f39734-6dd0-410c-955c-072ad291cddb" providerId="ADAL" clId="{15F6888D-9D33-487D-8EC5-BF9F406DCFB2}" dt="2026-09-06T12:14:06.686" v="35235"/>
          <ac:picMkLst>
            <pc:docMk/>
            <pc:sldMk cId="888811072" sldId="339"/>
            <ac:picMk id="5" creationId="{7B5D20E4-B570-F1B1-5EFF-47B2BDF898A6}"/>
          </ac:picMkLst>
        </pc:picChg>
      </pc:sldChg>
      <pc:sldChg chg="addSp modSp new del mod">
        <pc:chgData name="Paul Meehan" userId="f9f39734-6dd0-410c-955c-072ad291cddb" providerId="ADAL" clId="{15F6888D-9D33-487D-8EC5-BF9F406DCFB2}" dt="2026-09-06T14:08:37.208" v="36753" actId="47"/>
        <pc:sldMkLst>
          <pc:docMk/>
          <pc:sldMk cId="4197972367" sldId="340"/>
        </pc:sldMkLst>
        <pc:picChg chg="add mod">
          <ac:chgData name="Paul Meehan" userId="f9f39734-6dd0-410c-955c-072ad291cddb" providerId="ADAL" clId="{15F6888D-9D33-487D-8EC5-BF9F406DCFB2}" dt="2026-09-06T12:32:22.793" v="35238"/>
          <ac:picMkLst>
            <pc:docMk/>
            <pc:sldMk cId="4197972367" sldId="340"/>
            <ac:picMk id="3" creationId="{5D5B9A80-A9F9-D3C9-BCEC-8AFA92C2296F}"/>
          </ac:picMkLst>
        </pc:picChg>
      </pc:sldChg>
      <pc:sldChg chg="modSp add del mod">
        <pc:chgData name="Paul Meehan" userId="f9f39734-6dd0-410c-955c-072ad291cddb" providerId="ADAL" clId="{15F6888D-9D33-487D-8EC5-BF9F406DCFB2}" dt="2026-09-06T14:08:38.049" v="36754" actId="47"/>
        <pc:sldMkLst>
          <pc:docMk/>
          <pc:sldMk cId="3987764129" sldId="341"/>
        </pc:sldMkLst>
        <pc:spChg chg="mod">
          <ac:chgData name="Paul Meehan" userId="f9f39734-6dd0-410c-955c-072ad291cddb" providerId="ADAL" clId="{15F6888D-9D33-487D-8EC5-BF9F406DCFB2}" dt="2026-09-06T12:59:40.790" v="35711" actId="20577"/>
          <ac:spMkLst>
            <pc:docMk/>
            <pc:sldMk cId="3987764129" sldId="341"/>
            <ac:spMk id="8" creationId="{7BABEA92-2722-3374-AF94-E58C358668E3}"/>
          </ac:spMkLst>
        </pc:spChg>
      </pc:sldChg>
      <pc:sldChg chg="modSp add del mod ord">
        <pc:chgData name="Paul Meehan" userId="f9f39734-6dd0-410c-955c-072ad291cddb" providerId="ADAL" clId="{15F6888D-9D33-487D-8EC5-BF9F406DCFB2}" dt="2026-09-06T14:08:38.759" v="36755" actId="47"/>
        <pc:sldMkLst>
          <pc:docMk/>
          <pc:sldMk cId="1178576871" sldId="342"/>
        </pc:sldMkLst>
        <pc:spChg chg="mod">
          <ac:chgData name="Paul Meehan" userId="f9f39734-6dd0-410c-955c-072ad291cddb" providerId="ADAL" clId="{15F6888D-9D33-487D-8EC5-BF9F406DCFB2}" dt="2026-09-06T12:59:27.210" v="35707" actId="1076"/>
          <ac:spMkLst>
            <pc:docMk/>
            <pc:sldMk cId="1178576871" sldId="342"/>
            <ac:spMk id="2" creationId="{1D4950A2-6B8B-3D7D-DE2D-44DC2686594E}"/>
          </ac:spMkLst>
        </pc:spChg>
        <pc:spChg chg="mod">
          <ac:chgData name="Paul Meehan" userId="f9f39734-6dd0-410c-955c-072ad291cddb" providerId="ADAL" clId="{15F6888D-9D33-487D-8EC5-BF9F406DCFB2}" dt="2026-09-06T13:00:47.633" v="35765" actId="20577"/>
          <ac:spMkLst>
            <pc:docMk/>
            <pc:sldMk cId="1178576871" sldId="342"/>
            <ac:spMk id="3" creationId="{7730BAAA-5CE6-30B9-E566-EDAACF2193A0}"/>
          </ac:spMkLst>
        </pc:spChg>
      </pc:sldChg>
      <pc:sldChg chg="modSp add del mod">
        <pc:chgData name="Paul Meehan" userId="f9f39734-6dd0-410c-955c-072ad291cddb" providerId="ADAL" clId="{15F6888D-9D33-487D-8EC5-BF9F406DCFB2}" dt="2026-09-06T14:08:42.304" v="36757" actId="47"/>
        <pc:sldMkLst>
          <pc:docMk/>
          <pc:sldMk cId="3778563660" sldId="343"/>
        </pc:sldMkLst>
        <pc:spChg chg="mod">
          <ac:chgData name="Paul Meehan" userId="f9f39734-6dd0-410c-955c-072ad291cddb" providerId="ADAL" clId="{15F6888D-9D33-487D-8EC5-BF9F406DCFB2}" dt="2026-09-06T13:00:08.050" v="35756" actId="20577"/>
          <ac:spMkLst>
            <pc:docMk/>
            <pc:sldMk cId="3778563660" sldId="343"/>
            <ac:spMk id="8" creationId="{EA30123F-778A-CE1C-B4F7-65E0C404AE3A}"/>
          </ac:spMkLst>
        </pc:spChg>
      </pc:sldChg>
      <pc:sldChg chg="modSp add del mod ord">
        <pc:chgData name="Paul Meehan" userId="f9f39734-6dd0-410c-955c-072ad291cddb" providerId="ADAL" clId="{15F6888D-9D33-487D-8EC5-BF9F406DCFB2}" dt="2026-09-06T14:08:41.089" v="36756" actId="47"/>
        <pc:sldMkLst>
          <pc:docMk/>
          <pc:sldMk cId="1369977889" sldId="344"/>
        </pc:sldMkLst>
        <pc:spChg chg="mod">
          <ac:chgData name="Paul Meehan" userId="f9f39734-6dd0-410c-955c-072ad291cddb" providerId="ADAL" clId="{15F6888D-9D33-487D-8EC5-BF9F406DCFB2}" dt="2026-09-06T13:01:44.806" v="35932" actId="113"/>
          <ac:spMkLst>
            <pc:docMk/>
            <pc:sldMk cId="1369977889" sldId="344"/>
            <ac:spMk id="2" creationId="{38A3B587-73C6-0117-0641-0E57CD5842A0}"/>
          </ac:spMkLst>
        </pc:spChg>
        <pc:spChg chg="mod">
          <ac:chgData name="Paul Meehan" userId="f9f39734-6dd0-410c-955c-072ad291cddb" providerId="ADAL" clId="{15F6888D-9D33-487D-8EC5-BF9F406DCFB2}" dt="2026-09-06T13:01:55.148" v="35964" actId="20577"/>
          <ac:spMkLst>
            <pc:docMk/>
            <pc:sldMk cId="1369977889" sldId="344"/>
            <ac:spMk id="3" creationId="{4311F915-15BE-A446-A00B-281B2EB55A35}"/>
          </ac:spMkLst>
        </pc:spChg>
      </pc:sldChg>
      <pc:sldChg chg="addSp delSp modSp add del mod">
        <pc:chgData name="Paul Meehan" userId="f9f39734-6dd0-410c-955c-072ad291cddb" providerId="ADAL" clId="{15F6888D-9D33-487D-8EC5-BF9F406DCFB2}" dt="2026-09-06T15:32:48.698" v="37402" actId="47"/>
        <pc:sldMkLst>
          <pc:docMk/>
          <pc:sldMk cId="4035873400" sldId="345"/>
        </pc:sldMkLst>
        <pc:spChg chg="mod">
          <ac:chgData name="Paul Meehan" userId="f9f39734-6dd0-410c-955c-072ad291cddb" providerId="ADAL" clId="{15F6888D-9D33-487D-8EC5-BF9F406DCFB2}" dt="2026-09-06T13:49:43.690" v="36332" actId="20577"/>
          <ac:spMkLst>
            <pc:docMk/>
            <pc:sldMk cId="4035873400" sldId="345"/>
            <ac:spMk id="3" creationId="{D9A6FD95-B2BD-7306-8A3D-3256131EAFDA}"/>
          </ac:spMkLst>
        </pc:spChg>
        <pc:spChg chg="add mod">
          <ac:chgData name="Paul Meehan" userId="f9f39734-6dd0-410c-955c-072ad291cddb" providerId="ADAL" clId="{15F6888D-9D33-487D-8EC5-BF9F406DCFB2}" dt="2026-09-06T13:48:07.942" v="36283" actId="403"/>
          <ac:spMkLst>
            <pc:docMk/>
            <pc:sldMk cId="4035873400" sldId="345"/>
            <ac:spMk id="4" creationId="{62C9EB45-31BC-25E9-B3CC-09F64129A959}"/>
          </ac:spMkLst>
        </pc:spChg>
        <pc:spChg chg="add mod">
          <ac:chgData name="Paul Meehan" userId="f9f39734-6dd0-410c-955c-072ad291cddb" providerId="ADAL" clId="{15F6888D-9D33-487D-8EC5-BF9F406DCFB2}" dt="2026-09-06T13:46:36.749" v="36255" actId="403"/>
          <ac:spMkLst>
            <pc:docMk/>
            <pc:sldMk cId="4035873400" sldId="345"/>
            <ac:spMk id="5" creationId="{69244889-154D-65AE-2D2B-567F28F7E889}"/>
          </ac:spMkLst>
        </pc:spChg>
        <pc:spChg chg="del">
          <ac:chgData name="Paul Meehan" userId="f9f39734-6dd0-410c-955c-072ad291cddb" providerId="ADAL" clId="{15F6888D-9D33-487D-8EC5-BF9F406DCFB2}" dt="2026-09-06T13:45:32.204" v="36214" actId="478"/>
          <ac:spMkLst>
            <pc:docMk/>
            <pc:sldMk cId="4035873400" sldId="345"/>
            <ac:spMk id="8" creationId="{3F7AE33A-DE93-1757-26B6-6C0C585F598C}"/>
          </ac:spMkLst>
        </pc:spChg>
      </pc:sldChg>
      <pc:sldChg chg="addSp delSp modSp add del mod">
        <pc:chgData name="Paul Meehan" userId="f9f39734-6dd0-410c-955c-072ad291cddb" providerId="ADAL" clId="{15F6888D-9D33-487D-8EC5-BF9F406DCFB2}" dt="2026-09-06T15:32:49.349" v="37403" actId="47"/>
        <pc:sldMkLst>
          <pc:docMk/>
          <pc:sldMk cId="4188174551" sldId="346"/>
        </pc:sldMkLst>
        <pc:spChg chg="del">
          <ac:chgData name="Paul Meehan" userId="f9f39734-6dd0-410c-955c-072ad291cddb" providerId="ADAL" clId="{15F6888D-9D33-487D-8EC5-BF9F406DCFB2}" dt="2026-09-06T13:46:51.275" v="36257" actId="478"/>
          <ac:spMkLst>
            <pc:docMk/>
            <pc:sldMk cId="4188174551" sldId="346"/>
            <ac:spMk id="4" creationId="{98B14664-B618-1FC6-72E3-F56BD2A3A97B}"/>
          </ac:spMkLst>
        </pc:spChg>
        <pc:spChg chg="del">
          <ac:chgData name="Paul Meehan" userId="f9f39734-6dd0-410c-955c-072ad291cddb" providerId="ADAL" clId="{15F6888D-9D33-487D-8EC5-BF9F406DCFB2}" dt="2026-09-06T13:46:52.586" v="36258" actId="478"/>
          <ac:spMkLst>
            <pc:docMk/>
            <pc:sldMk cId="4188174551" sldId="346"/>
            <ac:spMk id="5" creationId="{C85120CD-3E5A-4C26-1799-ADC5273773B0}"/>
          </ac:spMkLst>
        </pc:spChg>
        <pc:spChg chg="add mod">
          <ac:chgData name="Paul Meehan" userId="f9f39734-6dd0-410c-955c-072ad291cddb" providerId="ADAL" clId="{15F6888D-9D33-487D-8EC5-BF9F406DCFB2}" dt="2026-09-06T13:50:13.764" v="36364" actId="14100"/>
          <ac:spMkLst>
            <pc:docMk/>
            <pc:sldMk cId="4188174551" sldId="346"/>
            <ac:spMk id="6" creationId="{61EA6911-75DC-CE8D-230F-D01A33B920B4}"/>
          </ac:spMkLst>
        </pc:spChg>
        <pc:spChg chg="add mod">
          <ac:chgData name="Paul Meehan" userId="f9f39734-6dd0-410c-955c-072ad291cddb" providerId="ADAL" clId="{15F6888D-9D33-487D-8EC5-BF9F406DCFB2}" dt="2026-09-06T13:50:19.084" v="36365" actId="1076"/>
          <ac:spMkLst>
            <pc:docMk/>
            <pc:sldMk cId="4188174551" sldId="346"/>
            <ac:spMk id="8" creationId="{096AAA05-D5D4-B30E-AF36-E1158DB4EFBC}"/>
          </ac:spMkLst>
        </pc:spChg>
      </pc:sldChg>
      <pc:sldChg chg="addSp delSp modSp add del mod ord">
        <pc:chgData name="Paul Meehan" userId="f9f39734-6dd0-410c-955c-072ad291cddb" providerId="ADAL" clId="{15F6888D-9D33-487D-8EC5-BF9F406DCFB2}" dt="2026-09-06T15:32:50.030" v="37404" actId="47"/>
        <pc:sldMkLst>
          <pc:docMk/>
          <pc:sldMk cId="1729904196" sldId="347"/>
        </pc:sldMkLst>
        <pc:spChg chg="del">
          <ac:chgData name="Paul Meehan" userId="f9f39734-6dd0-410c-955c-072ad291cddb" providerId="ADAL" clId="{15F6888D-9D33-487D-8EC5-BF9F406DCFB2}" dt="2026-09-06T13:50:51.780" v="36369" actId="478"/>
          <ac:spMkLst>
            <pc:docMk/>
            <pc:sldMk cId="1729904196" sldId="347"/>
            <ac:spMk id="4" creationId="{F31BF0A6-4F36-19A9-2D07-DC467E11CC70}"/>
          </ac:spMkLst>
        </pc:spChg>
        <pc:spChg chg="del">
          <ac:chgData name="Paul Meehan" userId="f9f39734-6dd0-410c-955c-072ad291cddb" providerId="ADAL" clId="{15F6888D-9D33-487D-8EC5-BF9F406DCFB2}" dt="2026-09-06T13:50:51.780" v="36369" actId="478"/>
          <ac:spMkLst>
            <pc:docMk/>
            <pc:sldMk cId="1729904196" sldId="347"/>
            <ac:spMk id="5" creationId="{DE78FB5A-6B14-FDA0-2B5B-BB14490CFFC4}"/>
          </ac:spMkLst>
        </pc:spChg>
        <pc:spChg chg="add mod">
          <ac:chgData name="Paul Meehan" userId="f9f39734-6dd0-410c-955c-072ad291cddb" providerId="ADAL" clId="{15F6888D-9D33-487D-8EC5-BF9F406DCFB2}" dt="2026-09-06T13:52:00.580" v="36389" actId="20577"/>
          <ac:spMkLst>
            <pc:docMk/>
            <pc:sldMk cId="1729904196" sldId="347"/>
            <ac:spMk id="6" creationId="{7F763205-D971-8A7B-633B-60448C466CD9}"/>
          </ac:spMkLst>
        </pc:spChg>
        <pc:spChg chg="add mod">
          <ac:chgData name="Paul Meehan" userId="f9f39734-6dd0-410c-955c-072ad291cddb" providerId="ADAL" clId="{15F6888D-9D33-487D-8EC5-BF9F406DCFB2}" dt="2026-09-06T13:52:43.687" v="36400" actId="207"/>
          <ac:spMkLst>
            <pc:docMk/>
            <pc:sldMk cId="1729904196" sldId="347"/>
            <ac:spMk id="8" creationId="{A0ACD74D-7B19-0979-7049-1671A6C820B3}"/>
          </ac:spMkLst>
        </pc:spChg>
        <pc:spChg chg="add mod">
          <ac:chgData name="Paul Meehan" userId="f9f39734-6dd0-410c-955c-072ad291cddb" providerId="ADAL" clId="{15F6888D-9D33-487D-8EC5-BF9F406DCFB2}" dt="2026-09-06T13:53:04.068" v="36402" actId="196"/>
          <ac:spMkLst>
            <pc:docMk/>
            <pc:sldMk cId="1729904196" sldId="347"/>
            <ac:spMk id="9" creationId="{7ABA7ECD-B691-2DC0-C8C2-BA5568FB1EB0}"/>
          </ac:spMkLst>
        </pc:spChg>
        <pc:spChg chg="add mod">
          <ac:chgData name="Paul Meehan" userId="f9f39734-6dd0-410c-955c-072ad291cddb" providerId="ADAL" clId="{15F6888D-9D33-487D-8EC5-BF9F406DCFB2}" dt="2026-09-06T13:53:58.304" v="36445" actId="13822"/>
          <ac:spMkLst>
            <pc:docMk/>
            <pc:sldMk cId="1729904196" sldId="347"/>
            <ac:spMk id="10" creationId="{E1B01088-7458-80B0-61C3-E184ED31D652}"/>
          </ac:spMkLst>
        </pc:spChg>
      </pc:sldChg>
      <pc:sldChg chg="modSp add mod ord">
        <pc:chgData name="Paul Meehan" userId="f9f39734-6dd0-410c-955c-072ad291cddb" providerId="ADAL" clId="{15F6888D-9D33-487D-8EC5-BF9F406DCFB2}" dt="2026-09-06T19:37:14.099" v="38236" actId="403"/>
        <pc:sldMkLst>
          <pc:docMk/>
          <pc:sldMk cId="1459828056" sldId="348"/>
        </pc:sldMkLst>
        <pc:spChg chg="mod">
          <ac:chgData name="Paul Meehan" userId="f9f39734-6dd0-410c-955c-072ad291cddb" providerId="ADAL" clId="{15F6888D-9D33-487D-8EC5-BF9F406DCFB2}" dt="2026-09-06T19:37:14.099" v="38236" actId="403"/>
          <ac:spMkLst>
            <pc:docMk/>
            <pc:sldMk cId="1459828056" sldId="348"/>
            <ac:spMk id="8" creationId="{B441FFAF-82B2-4BEF-3DF1-A674329CAE1B}"/>
          </ac:spMkLst>
        </pc:spChg>
      </pc:sldChg>
      <pc:sldChg chg="modSp add mod">
        <pc:chgData name="Paul Meehan" userId="f9f39734-6dd0-410c-955c-072ad291cddb" providerId="ADAL" clId="{15F6888D-9D33-487D-8EC5-BF9F406DCFB2}" dt="2026-09-06T19:24:28.191" v="37854" actId="20577"/>
        <pc:sldMkLst>
          <pc:docMk/>
          <pc:sldMk cId="542126337" sldId="349"/>
        </pc:sldMkLst>
        <pc:spChg chg="mod">
          <ac:chgData name="Paul Meehan" userId="f9f39734-6dd0-410c-955c-072ad291cddb" providerId="ADAL" clId="{15F6888D-9D33-487D-8EC5-BF9F406DCFB2}" dt="2026-09-06T19:24:28.191" v="37854" actId="20577"/>
          <ac:spMkLst>
            <pc:docMk/>
            <pc:sldMk cId="542126337" sldId="349"/>
            <ac:spMk id="8" creationId="{2708E635-1344-9702-E0DE-A15E8F3B7501}"/>
          </ac:spMkLst>
        </pc:spChg>
      </pc:sldChg>
      <pc:sldChg chg="modSp add mod ord">
        <pc:chgData name="Paul Meehan" userId="f9f39734-6dd0-410c-955c-072ad291cddb" providerId="ADAL" clId="{15F6888D-9D33-487D-8EC5-BF9F406DCFB2}" dt="2026-09-06T20:12:28.873" v="38237" actId="20577"/>
        <pc:sldMkLst>
          <pc:docMk/>
          <pc:sldMk cId="3662539665" sldId="350"/>
        </pc:sldMkLst>
        <pc:spChg chg="mod">
          <ac:chgData name="Paul Meehan" userId="f9f39734-6dd0-410c-955c-072ad291cddb" providerId="ADAL" clId="{15F6888D-9D33-487D-8EC5-BF9F406DCFB2}" dt="2026-09-06T20:12:28.873" v="38237" actId="20577"/>
          <ac:spMkLst>
            <pc:docMk/>
            <pc:sldMk cId="3662539665" sldId="350"/>
            <ac:spMk id="2" creationId="{731A6822-0A57-AD7C-2B46-F7DA83A31F43}"/>
          </ac:spMkLst>
        </pc:spChg>
        <pc:spChg chg="mod">
          <ac:chgData name="Paul Meehan" userId="f9f39734-6dd0-410c-955c-072ad291cddb" providerId="ADAL" clId="{15F6888D-9D33-487D-8EC5-BF9F406DCFB2}" dt="2026-09-06T14:11:23.381" v="37178" actId="20577"/>
          <ac:spMkLst>
            <pc:docMk/>
            <pc:sldMk cId="3662539665" sldId="350"/>
            <ac:spMk id="3" creationId="{1BCFB056-89A0-8222-F5EB-C5932FA7B02E}"/>
          </ac:spMkLst>
        </pc:spChg>
      </pc:sldChg>
      <pc:sldChg chg="addSp delSp modSp add mod">
        <pc:chgData name="Paul Meehan" userId="f9f39734-6dd0-410c-955c-072ad291cddb" providerId="ADAL" clId="{15F6888D-9D33-487D-8EC5-BF9F406DCFB2}" dt="2026-09-06T19:13:27.743" v="37513" actId="2711"/>
        <pc:sldMkLst>
          <pc:docMk/>
          <pc:sldMk cId="4040270826" sldId="351"/>
        </pc:sldMkLst>
        <pc:spChg chg="mod">
          <ac:chgData name="Paul Meehan" userId="f9f39734-6dd0-410c-955c-072ad291cddb" providerId="ADAL" clId="{15F6888D-9D33-487D-8EC5-BF9F406DCFB2}" dt="2026-09-06T19:12:23.360" v="37494" actId="20577"/>
          <ac:spMkLst>
            <pc:docMk/>
            <pc:sldMk cId="4040270826" sldId="351"/>
            <ac:spMk id="3" creationId="{D2376897-C3A1-E847-3CB5-3464EC2BF890}"/>
          </ac:spMkLst>
        </pc:spChg>
        <pc:spChg chg="add mod ord">
          <ac:chgData name="Paul Meehan" userId="f9f39734-6dd0-410c-955c-072ad291cddb" providerId="ADAL" clId="{15F6888D-9D33-487D-8EC5-BF9F406DCFB2}" dt="2026-09-06T19:13:27.743" v="37513" actId="2711"/>
          <ac:spMkLst>
            <pc:docMk/>
            <pc:sldMk cId="4040270826" sldId="351"/>
            <ac:spMk id="4" creationId="{9734FB1B-EB7E-A5CB-07F5-1B9E2CCA1476}"/>
          </ac:spMkLst>
        </pc:spChg>
        <pc:spChg chg="del">
          <ac:chgData name="Paul Meehan" userId="f9f39734-6dd0-410c-955c-072ad291cddb" providerId="ADAL" clId="{15F6888D-9D33-487D-8EC5-BF9F406DCFB2}" dt="2026-09-06T19:11:30.832" v="37463" actId="478"/>
          <ac:spMkLst>
            <pc:docMk/>
            <pc:sldMk cId="4040270826" sldId="351"/>
            <ac:spMk id="8" creationId="{A83E15EE-BFB0-8AA9-CFEF-71BCBC5C6563}"/>
          </ac:spMkLst>
        </pc:spChg>
        <pc:spChg chg="mod">
          <ac:chgData name="Paul Meehan" userId="f9f39734-6dd0-410c-955c-072ad291cddb" providerId="ADAL" clId="{15F6888D-9D33-487D-8EC5-BF9F406DCFB2}" dt="2026-09-06T19:13:20.544" v="37512" actId="1076"/>
          <ac:spMkLst>
            <pc:docMk/>
            <pc:sldMk cId="4040270826" sldId="351"/>
            <ac:spMk id="9" creationId="{57AA5116-1023-8E37-F4F7-F5E2A5D89EE2}"/>
          </ac:spMkLst>
        </pc:spChg>
        <pc:spChg chg="del">
          <ac:chgData name="Paul Meehan" userId="f9f39734-6dd0-410c-955c-072ad291cddb" providerId="ADAL" clId="{15F6888D-9D33-487D-8EC5-BF9F406DCFB2}" dt="2026-09-06T19:11:33.327" v="37464" actId="478"/>
          <ac:spMkLst>
            <pc:docMk/>
            <pc:sldMk cId="4040270826" sldId="351"/>
            <ac:spMk id="11" creationId="{C70E6514-F3A8-9275-1898-3C3434D76A53}"/>
          </ac:spMkLst>
        </pc:spChg>
      </pc:sldChg>
      <pc:sldChg chg="addSp delSp modSp add mod">
        <pc:chgData name="Paul Meehan" userId="f9f39734-6dd0-410c-955c-072ad291cddb" providerId="ADAL" clId="{15F6888D-9D33-487D-8EC5-BF9F406DCFB2}" dt="2026-09-06T19:22:48.569" v="37709" actId="1076"/>
        <pc:sldMkLst>
          <pc:docMk/>
          <pc:sldMk cId="2594055125" sldId="352"/>
        </pc:sldMkLst>
        <pc:spChg chg="mod">
          <ac:chgData name="Paul Meehan" userId="f9f39734-6dd0-410c-955c-072ad291cddb" providerId="ADAL" clId="{15F6888D-9D33-487D-8EC5-BF9F406DCFB2}" dt="2026-09-06T19:14:36.896" v="37547" actId="20577"/>
          <ac:spMkLst>
            <pc:docMk/>
            <pc:sldMk cId="2594055125" sldId="352"/>
            <ac:spMk id="3" creationId="{FEDA8D93-D2B0-3F65-F4F4-8A8D37F53BB8}"/>
          </ac:spMkLst>
        </pc:spChg>
        <pc:spChg chg="del">
          <ac:chgData name="Paul Meehan" userId="f9f39734-6dd0-410c-955c-072ad291cddb" providerId="ADAL" clId="{15F6888D-9D33-487D-8EC5-BF9F406DCFB2}" dt="2026-09-06T19:14:00.374" v="37517" actId="478"/>
          <ac:spMkLst>
            <pc:docMk/>
            <pc:sldMk cId="2594055125" sldId="352"/>
            <ac:spMk id="4" creationId="{F51BCE13-39FB-6A57-1F27-A01276AE1797}"/>
          </ac:spMkLst>
        </pc:spChg>
        <pc:spChg chg="add mod">
          <ac:chgData name="Paul Meehan" userId="f9f39734-6dd0-410c-955c-072ad291cddb" providerId="ADAL" clId="{15F6888D-9D33-487D-8EC5-BF9F406DCFB2}" dt="2026-09-06T19:16:45.416" v="37602" actId="20577"/>
          <ac:spMkLst>
            <pc:docMk/>
            <pc:sldMk cId="2594055125" sldId="352"/>
            <ac:spMk id="5" creationId="{733CFC1E-B6E0-6E02-A03C-D7D88FE92932}"/>
          </ac:spMkLst>
        </pc:spChg>
        <pc:spChg chg="add mod">
          <ac:chgData name="Paul Meehan" userId="f9f39734-6dd0-410c-955c-072ad291cddb" providerId="ADAL" clId="{15F6888D-9D33-487D-8EC5-BF9F406DCFB2}" dt="2026-09-06T19:22:48.569" v="37709" actId="1076"/>
          <ac:spMkLst>
            <pc:docMk/>
            <pc:sldMk cId="2594055125" sldId="352"/>
            <ac:spMk id="7" creationId="{39E0AEA6-1DE4-CE18-4A4C-17A67DE9E4DE}"/>
          </ac:spMkLst>
        </pc:spChg>
        <pc:spChg chg="del mod">
          <ac:chgData name="Paul Meehan" userId="f9f39734-6dd0-410c-955c-072ad291cddb" providerId="ADAL" clId="{15F6888D-9D33-487D-8EC5-BF9F406DCFB2}" dt="2026-09-06T19:13:55.224" v="37516" actId="478"/>
          <ac:spMkLst>
            <pc:docMk/>
            <pc:sldMk cId="2594055125" sldId="352"/>
            <ac:spMk id="9" creationId="{1AB7DB1F-35C5-3F98-6D56-1A2D455C8DC2}"/>
          </ac:spMkLst>
        </pc:spChg>
        <pc:spChg chg="add del">
          <ac:chgData name="Paul Meehan" userId="f9f39734-6dd0-410c-955c-072ad291cddb" providerId="ADAL" clId="{15F6888D-9D33-487D-8EC5-BF9F406DCFB2}" dt="2026-09-06T19:16:07.864" v="37577" actId="478"/>
          <ac:spMkLst>
            <pc:docMk/>
            <pc:sldMk cId="2594055125" sldId="352"/>
            <ac:spMk id="10" creationId="{F96E6325-7DB3-2BD9-9E50-3C223B9FEB32}"/>
          </ac:spMkLst>
        </pc:spChg>
        <pc:spChg chg="add mod">
          <ac:chgData name="Paul Meehan" userId="f9f39734-6dd0-410c-955c-072ad291cddb" providerId="ADAL" clId="{15F6888D-9D33-487D-8EC5-BF9F406DCFB2}" dt="2026-09-06T19:22:35.383" v="37707" actId="1076"/>
          <ac:spMkLst>
            <pc:docMk/>
            <pc:sldMk cId="2594055125" sldId="352"/>
            <ac:spMk id="12" creationId="{EC754556-A40E-609A-BA15-A303F8BD917F}"/>
          </ac:spMkLst>
        </pc:spChg>
      </pc:sldChg>
      <pc:sldChg chg="addSp delSp modSp add mod">
        <pc:chgData name="Paul Meehan" userId="f9f39734-6dd0-410c-955c-072ad291cddb" providerId="ADAL" clId="{15F6888D-9D33-487D-8EC5-BF9F406DCFB2}" dt="2026-09-06T19:22:30.888" v="37706" actId="1076"/>
        <pc:sldMkLst>
          <pc:docMk/>
          <pc:sldMk cId="4091312031" sldId="353"/>
        </pc:sldMkLst>
        <pc:spChg chg="mod">
          <ac:chgData name="Paul Meehan" userId="f9f39734-6dd0-410c-955c-072ad291cddb" providerId="ADAL" clId="{15F6888D-9D33-487D-8EC5-BF9F406DCFB2}" dt="2026-09-06T19:19:39.723" v="37636" actId="207"/>
          <ac:spMkLst>
            <pc:docMk/>
            <pc:sldMk cId="4091312031" sldId="353"/>
            <ac:spMk id="3" creationId="{B291504B-1061-6E2B-9662-BAD68D64377E}"/>
          </ac:spMkLst>
        </pc:spChg>
        <pc:spChg chg="add mod ord">
          <ac:chgData name="Paul Meehan" userId="f9f39734-6dd0-410c-955c-072ad291cddb" providerId="ADAL" clId="{15F6888D-9D33-487D-8EC5-BF9F406DCFB2}" dt="2026-09-06T19:20:57.076" v="37705" actId="115"/>
          <ac:spMkLst>
            <pc:docMk/>
            <pc:sldMk cId="4091312031" sldId="353"/>
            <ac:spMk id="4" creationId="{D2249BC1-A349-96B1-22EC-1CE58C4B6209}"/>
          </ac:spMkLst>
        </pc:spChg>
        <pc:spChg chg="del">
          <ac:chgData name="Paul Meehan" userId="f9f39734-6dd0-410c-955c-072ad291cddb" providerId="ADAL" clId="{15F6888D-9D33-487D-8EC5-BF9F406DCFB2}" dt="2026-09-06T19:18:28.008" v="37605" actId="478"/>
          <ac:spMkLst>
            <pc:docMk/>
            <pc:sldMk cId="4091312031" sldId="353"/>
            <ac:spMk id="5" creationId="{F1A2C4C3-4634-6B6C-C1DB-A0A749C4403D}"/>
          </ac:spMkLst>
        </pc:spChg>
        <pc:spChg chg="del">
          <ac:chgData name="Paul Meehan" userId="f9f39734-6dd0-410c-955c-072ad291cddb" providerId="ADAL" clId="{15F6888D-9D33-487D-8EC5-BF9F406DCFB2}" dt="2026-09-06T19:18:52.392" v="37613" actId="478"/>
          <ac:spMkLst>
            <pc:docMk/>
            <pc:sldMk cId="4091312031" sldId="353"/>
            <ac:spMk id="7" creationId="{A9814BAC-32AD-7B79-C0D0-344ED2107042}"/>
          </ac:spMkLst>
        </pc:spChg>
        <pc:spChg chg="mod">
          <ac:chgData name="Paul Meehan" userId="f9f39734-6dd0-410c-955c-072ad291cddb" providerId="ADAL" clId="{15F6888D-9D33-487D-8EC5-BF9F406DCFB2}" dt="2026-09-06T19:22:30.888" v="37706" actId="1076"/>
          <ac:spMkLst>
            <pc:docMk/>
            <pc:sldMk cId="4091312031" sldId="353"/>
            <ac:spMk id="12" creationId="{9862AB6D-11F2-7067-BECF-73ED6AED5AAB}"/>
          </ac:spMkLst>
        </pc:spChg>
      </pc:sldChg>
      <pc:sldChg chg="addSp delSp modSp add mod modClrScheme chgLayout">
        <pc:chgData name="Paul Meehan" userId="f9f39734-6dd0-410c-955c-072ad291cddb" providerId="ADAL" clId="{15F6888D-9D33-487D-8EC5-BF9F406DCFB2}" dt="2026-09-06T20:13:58.513" v="38240"/>
        <pc:sldMkLst>
          <pc:docMk/>
          <pc:sldMk cId="3507864661" sldId="354"/>
        </pc:sldMkLst>
        <pc:spChg chg="del mod ord">
          <ac:chgData name="Paul Meehan" userId="f9f39734-6dd0-410c-955c-072ad291cddb" providerId="ADAL" clId="{15F6888D-9D33-487D-8EC5-BF9F406DCFB2}" dt="2026-09-06T19:35:24.474" v="38231" actId="478"/>
          <ac:spMkLst>
            <pc:docMk/>
            <pc:sldMk cId="3507864661" sldId="354"/>
            <ac:spMk id="3" creationId="{0CD60D19-300A-CD1F-0813-040FC2B08128}"/>
          </ac:spMkLst>
        </pc:spChg>
        <pc:spChg chg="del mod">
          <ac:chgData name="Paul Meehan" userId="f9f39734-6dd0-410c-955c-072ad291cddb" providerId="ADAL" clId="{15F6888D-9D33-487D-8EC5-BF9F406DCFB2}" dt="2026-09-06T19:35:25.777" v="38232" actId="478"/>
          <ac:spMkLst>
            <pc:docMk/>
            <pc:sldMk cId="3507864661" sldId="354"/>
            <ac:spMk id="4" creationId="{BFA2FE1A-6459-1F7B-CE38-1DD3B6ABE49F}"/>
          </ac:spMkLst>
        </pc:spChg>
        <pc:spChg chg="del">
          <ac:chgData name="Paul Meehan" userId="f9f39734-6dd0-410c-955c-072ad291cddb" providerId="ADAL" clId="{15F6888D-9D33-487D-8EC5-BF9F406DCFB2}" dt="2026-09-06T19:30:39.231" v="38124" actId="478"/>
          <ac:spMkLst>
            <pc:docMk/>
            <pc:sldMk cId="3507864661" sldId="354"/>
            <ac:spMk id="12" creationId="{AE5A4B30-CB54-4C61-0CE6-048019F100B8}"/>
          </ac:spMkLst>
        </pc:spChg>
        <pc:picChg chg="add del mod">
          <ac:chgData name="Paul Meehan" userId="f9f39734-6dd0-410c-955c-072ad291cddb" providerId="ADAL" clId="{15F6888D-9D33-487D-8EC5-BF9F406DCFB2}" dt="2026-09-06T20:13:52.384" v="38238" actId="478"/>
          <ac:picMkLst>
            <pc:docMk/>
            <pc:sldMk cId="3507864661" sldId="354"/>
            <ac:picMk id="5" creationId="{FC77562D-F842-50D9-5F40-56D93B56182A}"/>
          </ac:picMkLst>
        </pc:picChg>
        <pc:picChg chg="add mod">
          <ac:chgData name="Paul Meehan" userId="f9f39734-6dd0-410c-955c-072ad291cddb" providerId="ADAL" clId="{15F6888D-9D33-487D-8EC5-BF9F406DCFB2}" dt="2026-09-06T20:13:58.513" v="38240"/>
          <ac:picMkLst>
            <pc:docMk/>
            <pc:sldMk cId="3507864661" sldId="354"/>
            <ac:picMk id="7" creationId="{D49AF32D-5FD3-3CC8-DE70-7DC68B51318C}"/>
          </ac:picMkLst>
        </pc:picChg>
      </pc:sldChg>
      <pc:sldMasterChg chg="delSldLayout">
        <pc:chgData name="Paul Meehan" userId="f9f39734-6dd0-410c-955c-072ad291cddb" providerId="ADAL" clId="{15F6888D-9D33-487D-8EC5-BF9F406DCFB2}" dt="2026-09-02T19:40:45.411" v="33032" actId="2696"/>
        <pc:sldMasterMkLst>
          <pc:docMk/>
          <pc:sldMasterMk cId="95269569" sldId="2147483660"/>
        </pc:sldMasterMkLst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8417D-9246-3BF5-12CA-0AE7731E83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046613"/>
            <a:ext cx="10515600" cy="4301766"/>
          </a:xfrm>
          <a:prstGeom prst="rect">
            <a:avLst/>
          </a:prstGeom>
        </p:spPr>
        <p:txBody>
          <a:bodyPr/>
          <a:lstStyle>
            <a:lvl1pPr>
              <a:defRPr sz="13800">
                <a:latin typeface="Comic Sans MS" panose="030F0702030302020204" pitchFamily="66" charset="0"/>
              </a:defRPr>
            </a:lvl1pPr>
          </a:lstStyle>
          <a:p>
            <a:r>
              <a:rPr lang="en-GB" dirty="0"/>
              <a:t>Slide</a:t>
            </a:r>
            <a:br>
              <a:rPr lang="en-GB" dirty="0"/>
            </a:br>
            <a:r>
              <a:rPr lang="en-GB" dirty="0"/>
              <a:t>Divider</a:t>
            </a:r>
          </a:p>
        </p:txBody>
      </p:sp>
    </p:spTree>
    <p:extLst>
      <p:ext uri="{BB962C8B-B14F-4D97-AF65-F5344CB8AC3E}">
        <p14:creationId xmlns:p14="http://schemas.microsoft.com/office/powerpoint/2010/main" val="3263629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0D443-419D-F053-4F47-B11E239E2BC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76046" y="814279"/>
            <a:ext cx="11818187" cy="3498930"/>
          </a:xfrm>
          <a:prstGeom prst="rect">
            <a:avLst/>
          </a:prstGeom>
        </p:spPr>
        <p:txBody>
          <a:bodyPr lIns="0" tIns="0" rIns="0" bIns="0"/>
          <a:lstStyle>
            <a:lvl1pPr marL="270000" indent="-270000">
              <a:lnSpc>
                <a:spcPct val="200000"/>
              </a:lnSpc>
              <a:spcBef>
                <a:spcPts val="0"/>
              </a:spcBef>
              <a:spcAft>
                <a:spcPts val="1400"/>
              </a:spcAft>
              <a:buFont typeface="+mj-lt"/>
              <a:buAutoNum type="arabicParenR"/>
              <a:defRPr sz="25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56000" indent="-280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756000" indent="-280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756000" indent="-280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756000" indent="-280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 Objective 1</a:t>
            </a:r>
          </a:p>
          <a:p>
            <a:pPr lvl="0"/>
            <a:r>
              <a:rPr lang="en-GB" dirty="0"/>
              <a:t> Objective 2</a:t>
            </a:r>
          </a:p>
          <a:p>
            <a:pPr lvl="0"/>
            <a:r>
              <a:rPr lang="en-GB" dirty="0"/>
              <a:t> Objective 3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5622775-ECE5-BD0F-013D-1141D67C4C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12192000" cy="6297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0">
            <a:noAutofit/>
          </a:bodyPr>
          <a:lstStyle>
            <a:lvl1pPr marL="0" indent="0" algn="ctr">
              <a:lnSpc>
                <a:spcPts val="3900"/>
              </a:lnSpc>
              <a:spcBef>
                <a:spcPts val="0"/>
              </a:spcBef>
              <a:spcAft>
                <a:spcPts val="1500"/>
              </a:spcAft>
              <a:buNone/>
              <a:defRPr sz="3200" b="1" i="0">
                <a:solidFill>
                  <a:schemeClr val="tx1"/>
                </a:solidFill>
                <a:latin typeface="Comic Sans MS" panose="030F0702030302020204" pitchFamily="66" charset="0"/>
                <a:cs typeface="Arial"/>
              </a:defRPr>
            </a:lvl1pPr>
            <a:lvl2pPr marL="457200" indent="-457200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None/>
              <a:defRPr sz="4000" b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2pPr>
            <a:lvl3pPr marL="0" indent="0">
              <a:lnSpc>
                <a:spcPts val="3600"/>
              </a:lnSpc>
              <a:spcBef>
                <a:spcPts val="0"/>
              </a:spcBef>
              <a:buNone/>
              <a:defRPr sz="30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3pPr>
          </a:lstStyle>
          <a:p>
            <a:pPr lvl="0"/>
            <a:r>
              <a:rPr lang="en-GB" dirty="0"/>
              <a:t>🎯 Lesson Objectives</a:t>
            </a:r>
          </a:p>
        </p:txBody>
      </p:sp>
    </p:spTree>
    <p:extLst>
      <p:ext uri="{BB962C8B-B14F-4D97-AF65-F5344CB8AC3E}">
        <p14:creationId xmlns:p14="http://schemas.microsoft.com/office/powerpoint/2010/main" val="2800560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0D443-419D-F053-4F47-B11E239E2BC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76046" y="814279"/>
            <a:ext cx="11818187" cy="3498930"/>
          </a:xfrm>
          <a:prstGeom prst="rect">
            <a:avLst/>
          </a:prstGeom>
        </p:spPr>
        <p:txBody>
          <a:bodyPr lIns="0" tIns="0" rIns="0" bIns="0"/>
          <a:lstStyle>
            <a:lvl1pPr marL="270000" indent="-27000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defRPr sz="25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56000" indent="-280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756000" indent="-280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756000" indent="-280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756000" indent="-280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5622775-ECE5-BD0F-013D-1141D67C4C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12192000" cy="6297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lIns="0">
            <a:noAutofit/>
          </a:bodyPr>
          <a:lstStyle>
            <a:lvl1pPr marL="0" indent="0" algn="ctr">
              <a:lnSpc>
                <a:spcPts val="3900"/>
              </a:lnSpc>
              <a:spcBef>
                <a:spcPts val="0"/>
              </a:spcBef>
              <a:spcAft>
                <a:spcPts val="1500"/>
              </a:spcAft>
              <a:buNone/>
              <a:defRPr sz="3200" b="1" i="0">
                <a:solidFill>
                  <a:schemeClr val="tx1"/>
                </a:solidFill>
                <a:latin typeface="Comic Sans MS" panose="030F0702030302020204" pitchFamily="66" charset="0"/>
                <a:cs typeface="Arial"/>
              </a:defRPr>
            </a:lvl1pPr>
            <a:lvl2pPr marL="457200" indent="-457200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None/>
              <a:defRPr sz="4000" b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2pPr>
            <a:lvl3pPr marL="0" indent="0">
              <a:lnSpc>
                <a:spcPts val="3600"/>
              </a:lnSpc>
              <a:spcBef>
                <a:spcPts val="0"/>
              </a:spcBef>
              <a:buNone/>
              <a:defRPr sz="30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3pPr>
          </a:lstStyle>
          <a:p>
            <a:pPr lvl="0"/>
            <a:r>
              <a:rPr lang="en-GB" dirty="0"/>
              <a:t>📖 Information Source</a:t>
            </a:r>
          </a:p>
        </p:txBody>
      </p:sp>
    </p:spTree>
    <p:extLst>
      <p:ext uri="{BB962C8B-B14F-4D97-AF65-F5344CB8AC3E}">
        <p14:creationId xmlns:p14="http://schemas.microsoft.com/office/powerpoint/2010/main" val="3291586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DCF8DB4B-BE46-A68A-B029-EA1F87C7ED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12192000" cy="62972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lIns="0">
            <a:noAutofit/>
          </a:bodyPr>
          <a:lstStyle>
            <a:lvl1pPr marL="0" indent="0" algn="ctr">
              <a:lnSpc>
                <a:spcPts val="3900"/>
              </a:lnSpc>
              <a:spcBef>
                <a:spcPts val="0"/>
              </a:spcBef>
              <a:spcAft>
                <a:spcPts val="1500"/>
              </a:spcAft>
              <a:buNone/>
              <a:defRPr sz="3200" b="1" i="0">
                <a:solidFill>
                  <a:schemeClr val="tx1"/>
                </a:solidFill>
                <a:latin typeface="Comic Sans MS" panose="030F0702030302020204" pitchFamily="66" charset="0"/>
                <a:cs typeface="Arial"/>
              </a:defRPr>
            </a:lvl1pPr>
            <a:lvl2pPr marL="457200" indent="-457200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None/>
              <a:defRPr sz="4000" b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2pPr>
            <a:lvl3pPr marL="0" indent="0">
              <a:lnSpc>
                <a:spcPts val="3600"/>
              </a:lnSpc>
              <a:spcBef>
                <a:spcPts val="0"/>
              </a:spcBef>
              <a:buNone/>
              <a:defRPr sz="30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3pPr>
          </a:lstStyle>
          <a:p>
            <a:pPr lvl="0"/>
            <a:r>
              <a:rPr lang="en-GB" dirty="0"/>
              <a:t>📝 Activity ??? -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256CF-C4CB-8C83-760C-3E2884ACAC5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89799" y="825520"/>
            <a:ext cx="5964352" cy="5773687"/>
          </a:xfrm>
          <a:prstGeom prst="rect">
            <a:avLst/>
          </a:prstGeom>
        </p:spPr>
        <p:txBody>
          <a:bodyPr lIns="0" tIns="0" rIns="0" bIns="0"/>
          <a:lstStyle>
            <a:lvl1pPr marL="270000" indent="-270000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defRPr sz="25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56000" indent="-280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756000" indent="-280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756000" indent="-280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756000" indent="-280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1665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64294E3D-45EA-D46A-78D9-FD28F306ED0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6000" y="1704179"/>
            <a:ext cx="10421960" cy="4247587"/>
          </a:xfrm>
          <a:prstGeom prst="rect">
            <a:avLst/>
          </a:prstGeom>
        </p:spPr>
        <p:txBody>
          <a:bodyPr vert="horz" lIns="0" tIns="0"/>
          <a:lstStyle>
            <a:lvl1pPr marL="271463" indent="-271463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•"/>
              <a:defRPr sz="2500">
                <a:solidFill>
                  <a:schemeClr val="tx1"/>
                </a:solidFill>
                <a:latin typeface="Comic Sans MS" panose="030F0702030302020204" pitchFamily="66" charset="0"/>
                <a:cs typeface="Arial"/>
              </a:defRPr>
            </a:lvl1pPr>
            <a:lvl2pPr marL="723900" indent="-2794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  <a:defRPr lang="en-US" sz="2000" kern="1200" dirty="0" smtClean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  <a:ea typeface="+mn-ea"/>
                <a:cs typeface="Arial"/>
              </a:defRPr>
            </a:lvl2pPr>
            <a:lvl3pPr marL="723900" indent="-2794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  <a:defRPr lang="en-US" sz="2000" kern="1200" baseline="0" dirty="0" smtClean="0">
                <a:solidFill>
                  <a:srgbClr val="1950A3"/>
                </a:solidFill>
                <a:latin typeface="Comic Sans MS" panose="030F0702030302020204" pitchFamily="66" charset="0"/>
                <a:ea typeface="+mn-ea"/>
                <a:cs typeface="Arial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56000" y="906233"/>
            <a:ext cx="10421960" cy="670772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ts val="3900"/>
              </a:lnSpc>
              <a:spcBef>
                <a:spcPts val="0"/>
              </a:spcBef>
              <a:spcAft>
                <a:spcPts val="1500"/>
              </a:spcAft>
              <a:buNone/>
              <a:defRPr sz="4000" b="1" i="0">
                <a:solidFill>
                  <a:schemeClr val="tx1"/>
                </a:solidFill>
                <a:latin typeface="Comic Sans MS" panose="030F0702030302020204" pitchFamily="66" charset="0"/>
                <a:cs typeface="Arial"/>
              </a:defRPr>
            </a:lvl1pPr>
            <a:lvl2pPr marL="457200" indent="-457200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None/>
              <a:defRPr sz="4000" b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2pPr>
            <a:lvl3pPr marL="0" indent="0">
              <a:lnSpc>
                <a:spcPts val="3600"/>
              </a:lnSpc>
              <a:spcBef>
                <a:spcPts val="0"/>
              </a:spcBef>
              <a:buNone/>
              <a:defRPr sz="30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3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2377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6207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269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62" r:id="rId3"/>
    <p:sldLayoutId id="2147483661" r:id="rId4"/>
    <p:sldLayoutId id="2147483665" r:id="rId5"/>
    <p:sldLayoutId id="2147483667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1434">
          <p15:clr>
            <a:srgbClr val="F26B43"/>
          </p15:clr>
        </p15:guide>
        <p15:guide id="4" pos="5223">
          <p15:clr>
            <a:srgbClr val="F26B43"/>
          </p15:clr>
        </p15:guide>
        <p15:guide id="5" pos="708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0D7290-3AA2-EB03-AFEE-A7ECE39E8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688" y="0"/>
            <a:ext cx="77986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855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C3878-92BD-22EC-01A4-9806EF293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708E635-1344-9702-E0DE-A15E8F3B7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0" y="2045236"/>
            <a:ext cx="11064240" cy="2767528"/>
          </a:xfrm>
        </p:spPr>
        <p:txBody>
          <a:bodyPr/>
          <a:lstStyle/>
          <a:p>
            <a:r>
              <a:rPr lang="en-GB" sz="9600" dirty="0"/>
              <a:t>⌨️ </a:t>
            </a:r>
            <a:r>
              <a:rPr lang="en-GB" sz="6000" dirty="0"/>
              <a:t>Activity 1:</a:t>
            </a:r>
            <a:br>
              <a:rPr lang="en-GB" sz="6000" dirty="0"/>
            </a:br>
            <a:r>
              <a:rPr lang="en-GB" sz="6000" dirty="0"/>
              <a:t>Converting To Hexadecimal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542126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B217F-56A2-44DA-7F17-8D122E476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B49451-B5CE-5592-F28A-6E89CDA6DE9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33482" y="1569316"/>
            <a:ext cx="11582293" cy="3815292"/>
          </a:xfrm>
        </p:spPr>
        <p:txBody>
          <a:bodyPr/>
          <a:lstStyle/>
          <a:p>
            <a:pPr marL="0" indent="0">
              <a:buNone/>
            </a:pPr>
            <a:endParaRPr lang="en-GB" sz="1600" b="1" dirty="0"/>
          </a:p>
          <a:p>
            <a:pPr marL="0" indent="0">
              <a:buNone/>
            </a:pPr>
            <a:r>
              <a:rPr lang="en-GB" sz="2800" dirty="0"/>
              <a:t>Open the link at the </a:t>
            </a:r>
            <a:r>
              <a:rPr lang="en-GB" sz="2800" b="1" dirty="0"/>
              <a:t>Activity 1 Tab </a:t>
            </a:r>
            <a:r>
              <a:rPr lang="en-GB" sz="2800" dirty="0"/>
              <a:t>on the lesson webpage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/>
              <a:t>Complete at </a:t>
            </a:r>
            <a:r>
              <a:rPr lang="en-GB" sz="2800" b="1" dirty="0"/>
              <a:t>least 10 correct </a:t>
            </a:r>
            <a:r>
              <a:rPr lang="en-GB" sz="2800" dirty="0"/>
              <a:t>hexadecimal conversions using the app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/>
              <a:t>Screenshot your results and paste them into </a:t>
            </a:r>
            <a:r>
              <a:rPr lang="en-GB" sz="2800" b="1" dirty="0">
                <a:solidFill>
                  <a:srgbClr val="7030A0"/>
                </a:solidFill>
              </a:rPr>
              <a:t>OneNote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1527B2-2C56-6903-6C26-AEFAD29F7C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⌨️ Activity 1 – Hexadecimal Conversions</a:t>
            </a:r>
            <a:endParaRPr lang="en-GB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264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791C7-ECEA-A6FE-D6DB-D7A508ABC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3452117-6131-8551-61C2-8EDD46EC7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0" y="2045236"/>
            <a:ext cx="11064240" cy="2767528"/>
          </a:xfrm>
        </p:spPr>
        <p:txBody>
          <a:bodyPr/>
          <a:lstStyle/>
          <a:p>
            <a:r>
              <a:rPr lang="en-GB" sz="9600" dirty="0"/>
              <a:t>⌨️ </a:t>
            </a:r>
            <a:r>
              <a:rPr lang="en-GB" sz="6000" dirty="0"/>
              <a:t>Activity 2:</a:t>
            </a:r>
            <a:br>
              <a:rPr lang="en-GB" sz="6000" dirty="0"/>
            </a:br>
            <a:r>
              <a:rPr lang="en-GB" sz="6000" dirty="0"/>
              <a:t>Hexadecimal Conversion Guide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1113498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BE1BF-37A4-8409-3758-AD7B11A23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31A6822-0A57-AD7C-2B46-F7DA83A31F4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06009" y="967538"/>
            <a:ext cx="11379981" cy="4922924"/>
          </a:xfrm>
        </p:spPr>
        <p:txBody>
          <a:bodyPr/>
          <a:lstStyle/>
          <a:p>
            <a:pPr marL="0" indent="0">
              <a:buNone/>
            </a:pPr>
            <a:endParaRPr lang="en-GB" sz="1600" b="1" dirty="0"/>
          </a:p>
          <a:p>
            <a:pPr marL="0" indent="0">
              <a:buNone/>
            </a:pPr>
            <a:r>
              <a:rPr lang="en-GB" sz="2800" dirty="0"/>
              <a:t>In </a:t>
            </a:r>
            <a:r>
              <a:rPr lang="en-GB" sz="2800" b="1" dirty="0">
                <a:solidFill>
                  <a:srgbClr val="7030A0"/>
                </a:solidFill>
              </a:rPr>
              <a:t>OneNote</a:t>
            </a:r>
            <a:r>
              <a:rPr lang="en-GB" sz="2800" dirty="0"/>
              <a:t>, create a sub-heading called:</a:t>
            </a:r>
          </a:p>
          <a:p>
            <a:pPr marL="0" indent="0">
              <a:buNone/>
            </a:pPr>
            <a:r>
              <a:rPr lang="en-GB" sz="2800" b="1" dirty="0"/>
              <a:t>Activity 2: Hexadecimal Conversion Guide</a:t>
            </a:r>
          </a:p>
          <a:p>
            <a:pPr marL="0" indent="0">
              <a:buNone/>
            </a:pPr>
            <a:endParaRPr lang="en-GB" sz="2800" b="1" dirty="0"/>
          </a:p>
          <a:p>
            <a:pPr marL="0" indent="0">
              <a:buNone/>
            </a:pPr>
            <a:r>
              <a:rPr lang="en-GB" sz="2800" dirty="0"/>
              <a:t>You must create a guide to teach somebody how to convert a denary number into a hexadecimal number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/>
              <a:t>In it you must use images and descriptions to help them understand the different stages of the process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CFB056-89A0-8222-F5EB-C5932FA7B0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⌨️ Activity 2 – Additions Help Guide</a:t>
            </a:r>
            <a:endParaRPr lang="en-GB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539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E9D0F-6F09-A256-29B6-B4FFA782D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86BA7A7-1107-EDF4-7EF2-F007B3C58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3807"/>
            <a:ext cx="10515600" cy="3870386"/>
          </a:xfrm>
        </p:spPr>
        <p:txBody>
          <a:bodyPr/>
          <a:lstStyle/>
          <a:p>
            <a:r>
              <a:rPr lang="en-GB" sz="9600" dirty="0"/>
              <a:t>🎓 </a:t>
            </a:r>
            <a:r>
              <a:rPr lang="en-US" sz="9600" dirty="0"/>
              <a:t>Keyboard Shortcuts</a:t>
            </a:r>
            <a:br>
              <a:rPr lang="en-US" sz="9600" dirty="0"/>
            </a:br>
            <a:r>
              <a:rPr lang="en-US" sz="4000" dirty="0"/>
              <a:t>(if you forgot)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374930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0D5A8-11D1-2D36-0C46-8CF85D42F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1BBFCDD-235C-3D03-C3A6-54108148FAA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39471" y="1280624"/>
            <a:ext cx="6271058" cy="1950002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The first keyboard shortcut you will learn at TGGS is the screenshot shortcut.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Press the following keys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E86170-8C46-AA69-9676-5196CA2041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🎓 Demonstration – Screenshot Shortcut</a:t>
            </a:r>
          </a:p>
        </p:txBody>
      </p:sp>
      <p:pic>
        <p:nvPicPr>
          <p:cNvPr id="4" name="Picture 3" descr="How to take a screenshot in Windows - Easykey">
            <a:extLst>
              <a:ext uri="{FF2B5EF4-FFF2-40B4-BE49-F238E27FC236}">
                <a16:creationId xmlns:a16="http://schemas.microsoft.com/office/drawing/2014/main" id="{476FFB94-F0BB-2E28-830B-576059016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2784" y="1280624"/>
            <a:ext cx="2625344" cy="1950902"/>
          </a:xfrm>
          <a:prstGeom prst="rect">
            <a:avLst/>
          </a:prstGeom>
        </p:spPr>
      </p:pic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AF36DFA8-1C69-5287-EBB5-ACD806BC2450}"/>
              </a:ext>
            </a:extLst>
          </p:cNvPr>
          <p:cNvSpPr txBox="1">
            <a:spLocks/>
          </p:cNvSpPr>
          <p:nvPr/>
        </p:nvSpPr>
        <p:spPr>
          <a:xfrm>
            <a:off x="239470" y="3627374"/>
            <a:ext cx="11391698" cy="3093466"/>
          </a:xfrm>
          <a:prstGeom prst="rect">
            <a:avLst/>
          </a:prstGeom>
        </p:spPr>
        <p:txBody>
          <a:bodyPr lIns="0" tIns="0" rIns="0" bIns="0"/>
          <a:lstStyle>
            <a:lvl1pPr marL="270000" indent="-2700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•"/>
              <a:defRPr sz="2500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Arial" panose="020B0604020202020204" pitchFamily="34" charset="0"/>
              </a:defRPr>
            </a:lvl1pPr>
            <a:lvl2pPr marL="756000" indent="-2808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–"/>
              <a:defRPr sz="2000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Arial" panose="020B0604020202020204" pitchFamily="34" charset="0"/>
              </a:defRPr>
            </a:lvl2pPr>
            <a:lvl3pPr marL="756000" indent="-2808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  <a:defRPr sz="2000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Arial" panose="020B0604020202020204" pitchFamily="34" charset="0"/>
              </a:defRPr>
            </a:lvl3pPr>
            <a:lvl4pPr marL="756000" indent="-2808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–"/>
              <a:defRPr sz="2000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Arial" panose="020B0604020202020204" pitchFamily="34" charset="0"/>
              </a:defRPr>
            </a:lvl4pPr>
            <a:lvl5pPr marL="756000" indent="-2808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»"/>
              <a:defRPr sz="2000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dirty="0"/>
              <a:t>You will then be able to draw a square around the area you wish to screenshot (start with the top left corner, drag to the bottom right-hand corner and let go).</a:t>
            </a:r>
          </a:p>
          <a:p>
            <a:pPr marL="0" indent="0">
              <a:buFont typeface="Arial"/>
              <a:buNone/>
            </a:pPr>
            <a:endParaRPr lang="en-GB" dirty="0"/>
          </a:p>
          <a:p>
            <a:pPr marL="0" indent="0">
              <a:buFont typeface="Arial"/>
              <a:buNone/>
            </a:pPr>
            <a:r>
              <a:rPr lang="en-GB" dirty="0"/>
              <a:t>You will then need to press the enter / return key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554BD1-290E-9CBE-39CA-DDF3559F4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6437" y="5114590"/>
            <a:ext cx="1838582" cy="11145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5E3ED4-6C1D-0619-56A4-C0FF5801B8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0640" y="4863513"/>
            <a:ext cx="1582125" cy="1616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78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5C163-C7FD-5506-8942-005D8FFB3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A81254-3968-414E-BCE4-230B7F8A8D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39471" y="1280624"/>
            <a:ext cx="6271058" cy="5321344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Go to the OneNote page for today’s lesson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Click on an area where you wish to paste the screenshot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Press these keys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You should now have a screenshot added to your </a:t>
            </a:r>
            <a:r>
              <a:rPr lang="en-GB" b="1" dirty="0">
                <a:solidFill>
                  <a:srgbClr val="7030A0"/>
                </a:solidFill>
              </a:rPr>
              <a:t>OneNote </a:t>
            </a:r>
            <a:r>
              <a:rPr lang="en-GB" dirty="0"/>
              <a:t>page!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E766A9-E079-A3DC-9298-1CF20FAD42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🎓 Demonstration – Pasting Shortcut</a:t>
            </a:r>
          </a:p>
        </p:txBody>
      </p:sp>
      <p:pic>
        <p:nvPicPr>
          <p:cNvPr id="5" name="Picture 4" descr="How to take a screenshot in Windows - Easykey">
            <a:extLst>
              <a:ext uri="{FF2B5EF4-FFF2-40B4-BE49-F238E27FC236}">
                <a16:creationId xmlns:a16="http://schemas.microsoft.com/office/drawing/2014/main" id="{E910EF43-A494-DAD1-D43D-F5DE8B3E4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1767" y="1792224"/>
            <a:ext cx="4590820" cy="3411454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54C0B09-1EB6-4BE3-73E3-3508292D80FF}"/>
              </a:ext>
            </a:extLst>
          </p:cNvPr>
          <p:cNvCxnSpPr>
            <a:cxnSpLocks/>
          </p:cNvCxnSpPr>
          <p:nvPr/>
        </p:nvCxnSpPr>
        <p:spPr>
          <a:xfrm>
            <a:off x="2944368" y="4517136"/>
            <a:ext cx="3849624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3499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3A54E-9E6B-0886-D6AD-4DEDD0E34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87A1E4-0551-018B-66B0-6EEB49FCCE2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01301" y="1912145"/>
            <a:ext cx="11389398" cy="303370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 We will be able to </a:t>
            </a:r>
            <a:r>
              <a:rPr lang="en-GB" b="1" dirty="0"/>
              <a:t>explain </a:t>
            </a:r>
            <a:r>
              <a:rPr lang="en-GB" dirty="0"/>
              <a:t>why we use </a:t>
            </a:r>
            <a:r>
              <a:rPr lang="en-GB" b="1" dirty="0"/>
              <a:t>hexadecimal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GB" b="1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GB" dirty="0"/>
              <a:t>2) We will be able to </a:t>
            </a:r>
            <a:r>
              <a:rPr lang="en-GB" b="1" dirty="0"/>
              <a:t>describe </a:t>
            </a:r>
            <a:r>
              <a:rPr lang="en-GB" dirty="0"/>
              <a:t>how to convert into </a:t>
            </a:r>
            <a:r>
              <a:rPr lang="en-GB" b="1" dirty="0"/>
              <a:t>hexadecimal</a:t>
            </a:r>
          </a:p>
          <a:p>
            <a:pPr marL="0" indent="0">
              <a:lnSpc>
                <a:spcPct val="100000"/>
              </a:lnSpc>
              <a:buNone/>
            </a:pPr>
            <a:endParaRPr lang="en-GB" dirty="0"/>
          </a:p>
          <a:p>
            <a:pPr marL="0" indent="0">
              <a:lnSpc>
                <a:spcPct val="100000"/>
              </a:lnSpc>
              <a:buNone/>
            </a:pPr>
            <a:r>
              <a:rPr lang="en-GB" dirty="0"/>
              <a:t>3) We will be able to </a:t>
            </a:r>
            <a:r>
              <a:rPr lang="en-GB" b="1" dirty="0"/>
              <a:t>convert </a:t>
            </a:r>
            <a:r>
              <a:rPr lang="en-GB" dirty="0"/>
              <a:t>from denary to hexadecimal, using binary as an intermediary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1979AF-981F-14B9-0DCC-8B28EAA398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🎯 Lesson Objectives</a:t>
            </a:r>
          </a:p>
        </p:txBody>
      </p:sp>
    </p:spTree>
    <p:extLst>
      <p:ext uri="{BB962C8B-B14F-4D97-AF65-F5344CB8AC3E}">
        <p14:creationId xmlns:p14="http://schemas.microsoft.com/office/powerpoint/2010/main" val="1422431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A4582-E011-0578-B2EC-5301A35F3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AB82C2CB-1C1E-7DD6-C0F0-982B0198B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4223"/>
            <a:ext cx="10515600" cy="2529553"/>
          </a:xfrm>
        </p:spPr>
        <p:txBody>
          <a:bodyPr/>
          <a:lstStyle/>
          <a:p>
            <a:r>
              <a:rPr lang="en-GB" sz="7200" dirty="0"/>
              <a:t>🎓 </a:t>
            </a:r>
            <a:r>
              <a:rPr lang="en-US" sz="7200" dirty="0"/>
              <a:t>Why do we use Hexadecimal?</a:t>
            </a:r>
          </a:p>
        </p:txBody>
      </p:sp>
    </p:spTree>
    <p:extLst>
      <p:ext uri="{BB962C8B-B14F-4D97-AF65-F5344CB8AC3E}">
        <p14:creationId xmlns:p14="http://schemas.microsoft.com/office/powerpoint/2010/main" val="3252561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4690F-DE4B-40D0-A05C-7F4C87EA3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722210-0C14-34AA-7408-3768684B99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🎓 Source – Why do we use hexadecimal?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872616-2518-7BC8-54F2-17B523F564D6}"/>
              </a:ext>
            </a:extLst>
          </p:cNvPr>
          <p:cNvSpPr txBox="1"/>
          <p:nvPr/>
        </p:nvSpPr>
        <p:spPr>
          <a:xfrm>
            <a:off x="457199" y="812120"/>
            <a:ext cx="11608499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buNone/>
            </a:pPr>
            <a:r>
              <a:rPr lang="en-GB" sz="40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Computers store everything using binary</a:t>
            </a:r>
          </a:p>
          <a:p>
            <a:pPr indent="0" algn="l">
              <a:buNone/>
            </a:pPr>
            <a:endParaRPr lang="en-GB" sz="4000" b="0" i="0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  <a:p>
            <a:pPr indent="0" algn="l">
              <a:buNone/>
            </a:pPr>
            <a:r>
              <a:rPr lang="en-GB" sz="40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Which is easier to read?</a:t>
            </a:r>
          </a:p>
          <a:p>
            <a:pPr indent="0" algn="l">
              <a:buNone/>
            </a:pPr>
            <a:endParaRPr lang="en-GB" sz="4000" b="0" i="0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  <a:p>
            <a:pPr indent="0" algn="l">
              <a:buNone/>
            </a:pPr>
            <a:endParaRPr lang="en-GB" sz="4000" b="0" i="0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  <a:p>
            <a:pPr indent="0" algn="l">
              <a:buNone/>
            </a:pPr>
            <a:r>
              <a:rPr lang="en-GB" sz="40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Or</a:t>
            </a:r>
          </a:p>
          <a:p>
            <a:pPr indent="0" algn="l">
              <a:buNone/>
            </a:pPr>
            <a:endParaRPr lang="en-GB" sz="40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indent="0" algn="l">
              <a:buNone/>
            </a:pPr>
            <a:endParaRPr lang="en-GB" sz="4000" b="0" i="0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  <a:p>
            <a:pPr indent="0" algn="l">
              <a:buNone/>
            </a:pPr>
            <a:r>
              <a:rPr lang="en-GB" sz="3600" b="1" i="0" dirty="0">
                <a:solidFill>
                  <a:srgbClr val="059669"/>
                </a:solidFill>
                <a:effectLst/>
                <a:latin typeface="Comic Sans MS" panose="030F0702030302020204" pitchFamily="66" charset="0"/>
              </a:rPr>
              <a:t>Hexadecimal is a shorter way of writing binary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5EA67CB-4AFC-439C-20A2-C3D0E37394F1}"/>
              </a:ext>
            </a:extLst>
          </p:cNvPr>
          <p:cNvSpPr/>
          <p:nvPr/>
        </p:nvSpPr>
        <p:spPr>
          <a:xfrm>
            <a:off x="656272" y="2904620"/>
            <a:ext cx="5440680" cy="792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1101011010111110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12FB255-BA39-84F3-CB42-18A40EA1983E}"/>
              </a:ext>
            </a:extLst>
          </p:cNvPr>
          <p:cNvSpPr/>
          <p:nvPr/>
        </p:nvSpPr>
        <p:spPr>
          <a:xfrm>
            <a:off x="656272" y="4734859"/>
            <a:ext cx="1463040" cy="792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D6BE</a:t>
            </a:r>
          </a:p>
        </p:txBody>
      </p:sp>
    </p:spTree>
    <p:extLst>
      <p:ext uri="{BB962C8B-B14F-4D97-AF65-F5344CB8AC3E}">
        <p14:creationId xmlns:p14="http://schemas.microsoft.com/office/powerpoint/2010/main" val="3579182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31621-1190-7ABB-47A3-4648120A1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734FB1B-EB7E-A5CB-07F5-1B9E2CCA1476}"/>
              </a:ext>
            </a:extLst>
          </p:cNvPr>
          <p:cNvSpPr txBox="1"/>
          <p:nvPr/>
        </p:nvSpPr>
        <p:spPr>
          <a:xfrm>
            <a:off x="276226" y="629729"/>
            <a:ext cx="12001500" cy="5968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spcAft>
                <a:spcPts val="1500"/>
              </a:spcAft>
              <a:buNone/>
            </a:pPr>
            <a:r>
              <a:rPr lang="en-GB" sz="3600" b="1" i="0" dirty="0">
                <a:solidFill>
                  <a:srgbClr val="0F4C81"/>
                </a:solidFill>
                <a:effectLst/>
                <a:latin typeface="Comic Sans MS" panose="030F0702030302020204" pitchFamily="66" charset="0"/>
              </a:rPr>
              <a:t>The Problem with Binary</a:t>
            </a:r>
          </a:p>
          <a:p>
            <a:pPr marL="0" marR="0" indent="0" algn="l">
              <a:spcBef>
                <a:spcPts val="750"/>
              </a:spcBef>
              <a:spcAft>
                <a:spcPts val="750"/>
              </a:spcAft>
              <a:buNone/>
            </a:pPr>
            <a:endParaRPr lang="en-GB" sz="3600" b="0" i="0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  <a:p>
            <a:pPr indent="0" algn="l">
              <a:buNone/>
            </a:pPr>
            <a:endParaRPr lang="en-GB" sz="3600" b="1" i="0" dirty="0">
              <a:solidFill>
                <a:srgbClr val="E67E22"/>
              </a:solidFill>
              <a:effectLst/>
              <a:latin typeface="Comic Sans MS" panose="030F0702030302020204" pitchFamily="66" charset="0"/>
            </a:endParaRPr>
          </a:p>
          <a:p>
            <a:pPr indent="0" algn="l">
              <a:buNone/>
            </a:pPr>
            <a:r>
              <a:rPr lang="en-GB" sz="3600" b="1" i="0" dirty="0">
                <a:solidFill>
                  <a:srgbClr val="E67E22"/>
                </a:solidFill>
                <a:effectLst/>
                <a:latin typeface="Comic Sans MS" panose="030F0702030302020204" pitchFamily="66" charset="0"/>
              </a:rPr>
              <a:t>Problems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36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Hard to read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36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Easy to make mistakes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36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Difficult to remember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36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Difficult to spot errors</a:t>
            </a:r>
          </a:p>
          <a:p>
            <a:pPr indent="0" algn="l">
              <a:buNone/>
            </a:pPr>
            <a:endParaRPr lang="en-GB" sz="3600" b="1" i="0" dirty="0">
              <a:solidFill>
                <a:srgbClr val="16A34A"/>
              </a:solidFill>
              <a:effectLst/>
              <a:latin typeface="Comic Sans MS" panose="030F0702030302020204" pitchFamily="66" charset="0"/>
            </a:endParaRPr>
          </a:p>
          <a:p>
            <a:pPr indent="0" algn="l">
              <a:buNone/>
            </a:pPr>
            <a:r>
              <a:rPr lang="en-GB" sz="3200" b="1" i="0" dirty="0">
                <a:solidFill>
                  <a:srgbClr val="16A34A"/>
                </a:solidFill>
                <a:effectLst/>
                <a:latin typeface="Comic Sans MS" panose="030F0702030302020204" pitchFamily="66" charset="0"/>
              </a:rPr>
              <a:t>Computers love binary </a:t>
            </a:r>
            <a:r>
              <a:rPr lang="en-GB" sz="3200" b="1" dirty="0">
                <a:solidFill>
                  <a:srgbClr val="16A34A"/>
                </a:solidFill>
                <a:latin typeface="Comic Sans MS" panose="030F0702030302020204" pitchFamily="66" charset="0"/>
              </a:rPr>
              <a:t>-</a:t>
            </a:r>
            <a:r>
              <a:rPr lang="en-GB" sz="3200" b="1" i="0" dirty="0">
                <a:solidFill>
                  <a:srgbClr val="16A34A"/>
                </a:solidFill>
                <a:effectLst/>
                <a:latin typeface="Comic Sans MS" panose="030F0702030302020204" pitchFamily="66" charset="0"/>
              </a:rPr>
              <a:t> Humans need something easier!!!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376897-C3A1-E847-3CB5-3464EC2BF8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🎓 Source – Why do we use hexadecimal (2)?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7AA5116-1023-8E37-F4F7-F5E2A5D89EE2}"/>
              </a:ext>
            </a:extLst>
          </p:cNvPr>
          <p:cNvSpPr/>
          <p:nvPr/>
        </p:nvSpPr>
        <p:spPr>
          <a:xfrm>
            <a:off x="1303972" y="1599695"/>
            <a:ext cx="5440680" cy="792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1101011010111110</a:t>
            </a:r>
          </a:p>
        </p:txBody>
      </p:sp>
    </p:spTree>
    <p:extLst>
      <p:ext uri="{BB962C8B-B14F-4D97-AF65-F5344CB8AC3E}">
        <p14:creationId xmlns:p14="http://schemas.microsoft.com/office/powerpoint/2010/main" val="4040270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8C74B-563C-95A8-5704-FF0A7C0E0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DA8D93-D2B0-3F65-F4F4-8A8D37F53B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🎓 Source – What is Hexadecimal?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3CFC1E-B6E0-6E02-A03C-D7D88FE92932}"/>
              </a:ext>
            </a:extLst>
          </p:cNvPr>
          <p:cNvSpPr txBox="1"/>
          <p:nvPr/>
        </p:nvSpPr>
        <p:spPr>
          <a:xfrm>
            <a:off x="504825" y="819083"/>
            <a:ext cx="1151572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buNone/>
            </a:pPr>
            <a:r>
              <a:rPr lang="en-GB" sz="36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Hexadecimal is a number system that uses 16 symbols.</a:t>
            </a:r>
          </a:p>
          <a:p>
            <a:pPr indent="0" algn="l">
              <a:buNone/>
            </a:pPr>
            <a:endParaRPr lang="en-GB" sz="3600" b="1" i="0" dirty="0">
              <a:solidFill>
                <a:srgbClr val="E67E22"/>
              </a:solidFill>
              <a:effectLst/>
              <a:latin typeface="Comic Sans MS" panose="030F0702030302020204" pitchFamily="66" charset="0"/>
            </a:endParaRPr>
          </a:p>
          <a:p>
            <a:pPr indent="0" algn="l">
              <a:buNone/>
            </a:pPr>
            <a:endParaRPr lang="en-GB" sz="3600" b="1" dirty="0">
              <a:solidFill>
                <a:srgbClr val="E67E22"/>
              </a:solidFill>
              <a:effectLst/>
              <a:latin typeface="Comic Sans MS" panose="030F0702030302020204" pitchFamily="66" charset="0"/>
            </a:endParaRPr>
          </a:p>
          <a:p>
            <a:pPr indent="0" algn="l">
              <a:buNone/>
            </a:pPr>
            <a:endParaRPr lang="en-GB" sz="3600" b="1" dirty="0">
              <a:solidFill>
                <a:srgbClr val="E67E22"/>
              </a:solidFill>
              <a:effectLst/>
              <a:latin typeface="Comic Sans MS" panose="030F0702030302020204" pitchFamily="66" charset="0"/>
            </a:endParaRPr>
          </a:p>
          <a:p>
            <a:pPr indent="0" algn="l">
              <a:buNone/>
            </a:pPr>
            <a:r>
              <a:rPr lang="en-GB" sz="3600" b="1" dirty="0">
                <a:solidFill>
                  <a:srgbClr val="E67E22"/>
                </a:solidFill>
                <a:effectLst/>
                <a:latin typeface="Comic Sans MS" panose="030F0702030302020204" pitchFamily="66" charset="0"/>
              </a:rPr>
              <a:t>Extra Symbols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9E0AEA6-1DE4-CE18-4A4C-17A67DE9E4DE}"/>
              </a:ext>
            </a:extLst>
          </p:cNvPr>
          <p:cNvSpPr/>
          <p:nvPr/>
        </p:nvSpPr>
        <p:spPr>
          <a:xfrm>
            <a:off x="600075" y="2371220"/>
            <a:ext cx="7716204" cy="792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750"/>
              </a:spcBef>
              <a:spcAft>
                <a:spcPts val="750"/>
              </a:spcAft>
            </a:pPr>
            <a:r>
              <a:rPr lang="en-GB" sz="4000" dirty="0">
                <a:solidFill>
                  <a:schemeClr val="bg1"/>
                </a:solidFill>
                <a:latin typeface="Comic Sans MS" panose="030F0702030302020204" pitchFamily="66" charset="0"/>
              </a:rPr>
              <a:t>0 1 2 3 4 5 6 7 8 9 A B C D E F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C754556-A40E-609A-BA15-A303F8BD917F}"/>
              </a:ext>
            </a:extLst>
          </p:cNvPr>
          <p:cNvSpPr/>
          <p:nvPr/>
        </p:nvSpPr>
        <p:spPr>
          <a:xfrm>
            <a:off x="504825" y="4424757"/>
            <a:ext cx="4493419" cy="220398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750"/>
              </a:spcBef>
              <a:spcAft>
                <a:spcPts val="750"/>
              </a:spcAft>
            </a:pPr>
            <a:r>
              <a:rPr lang="en-GB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A = 10   B = 11</a:t>
            </a:r>
            <a:br>
              <a:rPr lang="en-GB" sz="32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-GB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C = 12    D = 13</a:t>
            </a:r>
            <a:br>
              <a:rPr lang="en-GB" sz="32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-GB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E = 14    F = 15</a:t>
            </a:r>
          </a:p>
        </p:txBody>
      </p:sp>
    </p:spTree>
    <p:extLst>
      <p:ext uri="{BB962C8B-B14F-4D97-AF65-F5344CB8AC3E}">
        <p14:creationId xmlns:p14="http://schemas.microsoft.com/office/powerpoint/2010/main" val="2594055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D96F3-A4BC-687C-9FA4-5ED86E306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2249BC1-A349-96B1-22EC-1CE58C4B6209}"/>
              </a:ext>
            </a:extLst>
          </p:cNvPr>
          <p:cNvSpPr txBox="1"/>
          <p:nvPr/>
        </p:nvSpPr>
        <p:spPr>
          <a:xfrm>
            <a:off x="581024" y="970981"/>
            <a:ext cx="1150620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buNone/>
            </a:pPr>
            <a:r>
              <a:rPr lang="en-GB" sz="3600" b="0" i="0" dirty="0">
                <a:solidFill>
                  <a:srgbClr val="000000"/>
                </a:solidFill>
                <a:effectLst/>
                <a:latin typeface="Comic Sans MS" panose="030F0702030302020204" pitchFamily="66" charset="0"/>
              </a:rPr>
              <a:t>One hexadecimal digit represents four binary digits.</a:t>
            </a:r>
          </a:p>
          <a:p>
            <a:pPr indent="0" algn="l">
              <a:buNone/>
            </a:pPr>
            <a:endParaRPr lang="en-GB" sz="36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indent="0" algn="l">
              <a:buNone/>
            </a:pPr>
            <a:endParaRPr lang="en-GB" sz="3600" b="0" i="0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  <a:p>
            <a:pPr indent="0" algn="l">
              <a:buNone/>
            </a:pPr>
            <a:endParaRPr lang="en-GB" sz="36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indent="0" algn="l">
              <a:buNone/>
            </a:pPr>
            <a:endParaRPr lang="en-GB" sz="3600" b="0" i="0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  <a:p>
            <a:pPr indent="0" algn="l">
              <a:buNone/>
            </a:pPr>
            <a:endParaRPr lang="en-GB" sz="36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indent="0" algn="l">
              <a:buNone/>
            </a:pPr>
            <a:endParaRPr lang="en-GB" sz="3600" b="0" i="0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  <a:p>
            <a:pPr indent="0" algn="l">
              <a:buNone/>
            </a:pPr>
            <a:endParaRPr lang="en-GB" sz="3600" b="1" i="0" dirty="0">
              <a:solidFill>
                <a:srgbClr val="16A34A"/>
              </a:solidFill>
              <a:effectLst/>
              <a:latin typeface="Comic Sans MS" panose="030F0702030302020204" pitchFamily="66" charset="0"/>
            </a:endParaRPr>
          </a:p>
          <a:p>
            <a:pPr indent="0" algn="l">
              <a:buNone/>
            </a:pPr>
            <a:r>
              <a:rPr lang="en-GB" sz="3600" b="1" i="0" dirty="0">
                <a:solidFill>
                  <a:srgbClr val="16A34A"/>
                </a:solidFill>
                <a:effectLst/>
                <a:latin typeface="Comic Sans MS" panose="030F0702030302020204" pitchFamily="66" charset="0"/>
              </a:rPr>
              <a:t>4 </a:t>
            </a:r>
            <a:r>
              <a:rPr lang="en-GB" sz="3600" b="1" i="0" u="sng" dirty="0">
                <a:solidFill>
                  <a:srgbClr val="16A34A"/>
                </a:solidFill>
                <a:effectLst/>
                <a:latin typeface="Comic Sans MS" panose="030F0702030302020204" pitchFamily="66" charset="0"/>
              </a:rPr>
              <a:t>Bits</a:t>
            </a:r>
            <a:r>
              <a:rPr lang="en-GB" sz="3600" b="1" i="0" dirty="0">
                <a:solidFill>
                  <a:srgbClr val="16A34A"/>
                </a:solidFill>
                <a:effectLst/>
                <a:latin typeface="Comic Sans MS" panose="030F0702030302020204" pitchFamily="66" charset="0"/>
              </a:rPr>
              <a:t> (binary digits) = 1 Hexadecimal Digit</a:t>
            </a:r>
          </a:p>
          <a:p>
            <a:pPr indent="0" algn="l">
              <a:buNone/>
            </a:pPr>
            <a:r>
              <a:rPr lang="en-GB" sz="3600" b="1" dirty="0">
                <a:solidFill>
                  <a:srgbClr val="16A34A"/>
                </a:solidFill>
                <a:latin typeface="Comic Sans MS" panose="030F0702030302020204" pitchFamily="66" charset="0"/>
              </a:rPr>
              <a:t>We call 4 Bits a </a:t>
            </a:r>
            <a:r>
              <a:rPr lang="en-GB" sz="3600" b="1" u="sng" dirty="0">
                <a:solidFill>
                  <a:srgbClr val="16A34A"/>
                </a:solidFill>
                <a:latin typeface="Comic Sans MS" panose="030F0702030302020204" pitchFamily="66" charset="0"/>
              </a:rPr>
              <a:t>Nibble</a:t>
            </a:r>
            <a:endParaRPr lang="en-GB" sz="3600" b="1" i="0" u="sng" dirty="0">
              <a:solidFill>
                <a:srgbClr val="16A34A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91504B-1061-6E2B-9662-BAD68D6437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🎓 Source – Why 16 Symbols?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862AB6D-11F2-7067-BECF-73ED6AED5AAB}"/>
              </a:ext>
            </a:extLst>
          </p:cNvPr>
          <p:cNvSpPr/>
          <p:nvPr/>
        </p:nvSpPr>
        <p:spPr>
          <a:xfrm>
            <a:off x="581024" y="1740044"/>
            <a:ext cx="4493419" cy="337791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750"/>
              </a:spcBef>
              <a:spcAft>
                <a:spcPts val="750"/>
              </a:spcAft>
            </a:pPr>
            <a:r>
              <a:rPr lang="en-GB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0000 = 0</a:t>
            </a:r>
            <a:br>
              <a:rPr lang="en-GB" sz="32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-GB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0001 = 1</a:t>
            </a:r>
            <a:br>
              <a:rPr lang="en-GB" sz="32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-GB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0010 = 2</a:t>
            </a:r>
            <a:br>
              <a:rPr lang="en-GB" sz="32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-GB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...</a:t>
            </a:r>
          </a:p>
          <a:p>
            <a:pPr algn="ctr">
              <a:spcBef>
                <a:spcPts val="750"/>
              </a:spcBef>
              <a:spcAft>
                <a:spcPts val="750"/>
              </a:spcAft>
            </a:pPr>
            <a:r>
              <a:rPr lang="en-GB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1010 = A</a:t>
            </a:r>
            <a:br>
              <a:rPr lang="en-GB" sz="3200" dirty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en-GB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1111 = F</a:t>
            </a:r>
          </a:p>
        </p:txBody>
      </p:sp>
    </p:spTree>
    <p:extLst>
      <p:ext uri="{BB962C8B-B14F-4D97-AF65-F5344CB8AC3E}">
        <p14:creationId xmlns:p14="http://schemas.microsoft.com/office/powerpoint/2010/main" val="4091312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23293-E027-229A-6810-130008486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49AF32D-5FD3-3CC8-DE70-7DC68B513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64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975D6-CACA-AE50-BAD8-710691FA9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441FFAF-82B2-4BEF-3DF1-A674329CA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4951"/>
            <a:ext cx="10515600" cy="4968097"/>
          </a:xfrm>
        </p:spPr>
        <p:txBody>
          <a:bodyPr/>
          <a:lstStyle/>
          <a:p>
            <a:r>
              <a:rPr lang="en-GB" sz="7200" dirty="0"/>
              <a:t>🎓 </a:t>
            </a:r>
            <a:r>
              <a:rPr lang="en-US" sz="7200" dirty="0"/>
              <a:t>Whole Class Demonstration</a:t>
            </a:r>
            <a:br>
              <a:rPr lang="en-US" sz="7200" dirty="0"/>
            </a:br>
            <a:br>
              <a:rPr lang="en-US" sz="7200" dirty="0"/>
            </a:br>
            <a:r>
              <a:rPr lang="en-US" sz="3600" dirty="0"/>
              <a:t>Your teacher will now show you how to convert </a:t>
            </a:r>
            <a:br>
              <a:rPr lang="en-US" sz="3600" dirty="0"/>
            </a:br>
            <a:br>
              <a:rPr lang="en-US" sz="3600" dirty="0"/>
            </a:br>
            <a:r>
              <a:rPr lang="en-US" sz="4400" dirty="0"/>
              <a:t>Denary </a:t>
            </a:r>
            <a:r>
              <a:rPr lang="en-US" sz="4400" dirty="0">
                <a:sym typeface="Wingdings" panose="05000000000000000000" pitchFamily="2" charset="2"/>
              </a:rPr>
              <a:t> Binary  Hexadecimal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459828056"/>
      </p:ext>
    </p:extLst>
  </p:cSld>
  <p:clrMapOvr>
    <a:masterClrMapping/>
  </p:clrMapOvr>
</p:sld>
</file>

<file path=ppt/theme/theme1.xml><?xml version="1.0" encoding="utf-8"?>
<a:theme xmlns:a="http://schemas.openxmlformats.org/drawingml/2006/main" name="LESSONS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SSONS1" id="{139F263E-A1CB-4141-8E17-3FB1CA6AA76E}" vid="{C9EA4462-833A-44E4-9E2C-8D2CFBA6B59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LESSONS1</Template>
  <TotalTime>2434</TotalTime>
  <Words>476</Words>
  <Application>Microsoft Office PowerPoint</Application>
  <PresentationFormat>Widescreen</PresentationFormat>
  <Paragraphs>86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Comic Sans MS</vt:lpstr>
      <vt:lpstr>Consolas</vt:lpstr>
      <vt:lpstr>Wingdings</vt:lpstr>
      <vt:lpstr>LESSONS1</vt:lpstr>
      <vt:lpstr>PowerPoint Presentation</vt:lpstr>
      <vt:lpstr>PowerPoint Presentation</vt:lpstr>
      <vt:lpstr>🎓 Why do we use Hexadecimal?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🎓 Whole Class Demonstration  Your teacher will now show you how to convert   Denary  Binary  Hexadecimal</vt:lpstr>
      <vt:lpstr>⌨️ Activity 1: Converting To Hexadecimal</vt:lpstr>
      <vt:lpstr>PowerPoint Presentation</vt:lpstr>
      <vt:lpstr>⌨️ Activity 2: Hexadecimal Conversion Guide</vt:lpstr>
      <vt:lpstr>PowerPoint Presentation</vt:lpstr>
      <vt:lpstr>🎓 Keyboard Shortcuts (if you forgot)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 Meehan</dc:creator>
  <cp:lastModifiedBy>Paul Meehan</cp:lastModifiedBy>
  <cp:revision>2</cp:revision>
  <dcterms:created xsi:type="dcterms:W3CDTF">2026-08-30T08:45:48Z</dcterms:created>
  <dcterms:modified xsi:type="dcterms:W3CDTF">2026-09-06T20:14:01Z</dcterms:modified>
</cp:coreProperties>
</file>