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76" r:id="rId4"/>
    <p:sldId id="269" r:id="rId5"/>
    <p:sldId id="351" r:id="rId6"/>
    <p:sldId id="352" r:id="rId7"/>
    <p:sldId id="353" r:id="rId8"/>
    <p:sldId id="354" r:id="rId9"/>
    <p:sldId id="348" r:id="rId10"/>
    <p:sldId id="349" r:id="rId11"/>
    <p:sldId id="332" r:id="rId12"/>
    <p:sldId id="330" r:id="rId13"/>
    <p:sldId id="350" r:id="rId14"/>
    <p:sldId id="309" r:id="rId15"/>
    <p:sldId id="331" r:id="rId16"/>
    <p:sldId id="277" r:id="rId17"/>
    <p:sldId id="27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223EC6-5340-424A-BCB4-30DBA0214B39}" v="15" dt="2026-09-27T09:26:22.4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Meehan" userId="f9f39734-6dd0-410c-955c-072ad291cddb" providerId="ADAL" clId="{15F6888D-9D33-487D-8EC5-BF9F406DCFB2}"/>
    <pc:docChg chg="undo custSel addSld delSld modSld sldOrd">
      <pc:chgData name="Paul Meehan" userId="f9f39734-6dd0-410c-955c-072ad291cddb" providerId="ADAL" clId="{15F6888D-9D33-487D-8EC5-BF9F406DCFB2}" dt="2026-09-27T09:26:24.504" v="38311" actId="113"/>
      <pc:docMkLst>
        <pc:docMk/>
      </pc:docMkLst>
      <pc:sldChg chg="addSp delSp modSp mod modClrScheme chgLayout">
        <pc:chgData name="Paul Meehan" userId="f9f39734-6dd0-410c-955c-072ad291cddb" providerId="ADAL" clId="{15F6888D-9D33-487D-8EC5-BF9F406DCFB2}" dt="2026-09-27T09:25:03.868" v="38271" actId="2084"/>
        <pc:sldMkLst>
          <pc:docMk/>
          <pc:sldMk cId="2589855920" sldId="256"/>
        </pc:sldMkLst>
        <pc:spChg chg="add mod">
          <ac:chgData name="Paul Meehan" userId="f9f39734-6dd0-410c-955c-072ad291cddb" providerId="ADAL" clId="{15F6888D-9D33-487D-8EC5-BF9F406DCFB2}" dt="2026-09-27T09:24:17.563" v="38257" actId="20577"/>
          <ac:spMkLst>
            <pc:docMk/>
            <pc:sldMk cId="2589855920" sldId="256"/>
            <ac:spMk id="5" creationId="{30E79E03-4B42-AADE-5D8E-3EEAABBA0AF6}"/>
          </ac:spMkLst>
        </pc:spChg>
        <pc:graphicFrameChg chg="add mod modGraphic">
          <ac:chgData name="Paul Meehan" userId="f9f39734-6dd0-410c-955c-072ad291cddb" providerId="ADAL" clId="{15F6888D-9D33-487D-8EC5-BF9F406DCFB2}" dt="2026-09-27T09:25:03.868" v="38271" actId="2084"/>
          <ac:graphicFrameMkLst>
            <pc:docMk/>
            <pc:sldMk cId="2589855920" sldId="256"/>
            <ac:graphicFrameMk id="2" creationId="{52AAE146-1612-7ECB-9306-F9DC2DCA0491}"/>
          </ac:graphicFrameMkLst>
        </pc:graphicFrameChg>
        <pc:picChg chg="add del">
          <ac:chgData name="Paul Meehan" userId="f9f39734-6dd0-410c-955c-072ad291cddb" providerId="ADAL" clId="{15F6888D-9D33-487D-8EC5-BF9F406DCFB2}" dt="2026-09-27T09:23:16.997" v="38242" actId="478"/>
          <ac:picMkLst>
            <pc:docMk/>
            <pc:sldMk cId="2589855920" sldId="256"/>
            <ac:picMk id="3" creationId="{F50D7290-3AA2-EB03-AFEE-A7ECE39E8088}"/>
          </ac:picMkLst>
        </pc:picChg>
      </pc:sldChg>
      <pc:sldChg chg="modSp add mod">
        <pc:chgData name="Paul Meehan" userId="f9f39734-6dd0-410c-955c-072ad291cddb" providerId="ADAL" clId="{15F6888D-9D33-487D-8EC5-BF9F406DCFB2}" dt="2026-09-06T15:16:38.901" v="37351" actId="20577"/>
        <pc:sldMkLst>
          <pc:docMk/>
          <pc:sldMk cId="1422431759" sldId="268"/>
        </pc:sldMkLst>
        <pc:spChg chg="mod">
          <ac:chgData name="Paul Meehan" userId="f9f39734-6dd0-410c-955c-072ad291cddb" providerId="ADAL" clId="{15F6888D-9D33-487D-8EC5-BF9F406DCFB2}" dt="2026-08-30T18:15:49.658" v="6323" actId="20577"/>
          <ac:spMkLst>
            <pc:docMk/>
            <pc:sldMk cId="1422431759" sldId="268"/>
            <ac:spMk id="8" creationId="{4F1979AF-981F-14B9-0DCC-8B28EAA398F0}"/>
          </ac:spMkLst>
        </pc:spChg>
        <pc:spChg chg="mod">
          <ac:chgData name="Paul Meehan" userId="f9f39734-6dd0-410c-955c-072ad291cddb" providerId="ADAL" clId="{15F6888D-9D33-487D-8EC5-BF9F406DCFB2}" dt="2026-09-06T15:16:38.901" v="37351" actId="20577"/>
          <ac:spMkLst>
            <pc:docMk/>
            <pc:sldMk cId="1422431759" sldId="268"/>
            <ac:spMk id="9" creationId="{2D87A1E4-0551-018B-66B0-6EEB49FCCE27}"/>
          </ac:spMkLst>
        </pc:spChg>
      </pc:sldChg>
      <pc:sldChg chg="addSp delSp modSp add mod ord">
        <pc:chgData name="Paul Meehan" userId="f9f39734-6dd0-410c-955c-072ad291cddb" providerId="ADAL" clId="{15F6888D-9D33-487D-8EC5-BF9F406DCFB2}" dt="2026-09-06T19:09:34.447" v="37461" actId="1076"/>
        <pc:sldMkLst>
          <pc:docMk/>
          <pc:sldMk cId="3579182815" sldId="269"/>
        </pc:sldMkLst>
        <pc:spChg chg="mod">
          <ac:chgData name="Paul Meehan" userId="f9f39734-6dd0-410c-955c-072ad291cddb" providerId="ADAL" clId="{15F6888D-9D33-487D-8EC5-BF9F406DCFB2}" dt="2026-09-06T15:17:07.429" v="37401" actId="20577"/>
          <ac:spMkLst>
            <pc:docMk/>
            <pc:sldMk cId="3579182815" sldId="269"/>
            <ac:spMk id="3" creationId="{B7722210-0C14-34AA-7408-3768684B994A}"/>
          </ac:spMkLst>
        </pc:spChg>
        <pc:spChg chg="add del mod">
          <ac:chgData name="Paul Meehan" userId="f9f39734-6dd0-410c-955c-072ad291cddb" providerId="ADAL" clId="{15F6888D-9D33-487D-8EC5-BF9F406DCFB2}" dt="2026-09-06T19:09:28.921" v="37459" actId="404"/>
          <ac:spMkLst>
            <pc:docMk/>
            <pc:sldMk cId="3579182815" sldId="269"/>
            <ac:spMk id="8" creationId="{94872616-2518-7BC8-54F2-17B523F564D6}"/>
          </ac:spMkLst>
        </pc:spChg>
        <pc:spChg chg="add mod">
          <ac:chgData name="Paul Meehan" userId="f9f39734-6dd0-410c-955c-072ad291cddb" providerId="ADAL" clId="{15F6888D-9D33-487D-8EC5-BF9F406DCFB2}" dt="2026-09-06T19:09:34.447" v="37461" actId="1076"/>
          <ac:spMkLst>
            <pc:docMk/>
            <pc:sldMk cId="3579182815" sldId="269"/>
            <ac:spMk id="9" creationId="{D5EA67CB-4AFC-439C-20A2-C3D0E37394F1}"/>
          </ac:spMkLst>
        </pc:spChg>
        <pc:spChg chg="add mod">
          <ac:chgData name="Paul Meehan" userId="f9f39734-6dd0-410c-955c-072ad291cddb" providerId="ADAL" clId="{15F6888D-9D33-487D-8EC5-BF9F406DCFB2}" dt="2026-09-06T19:09:32.552" v="37460" actId="1076"/>
          <ac:spMkLst>
            <pc:docMk/>
            <pc:sldMk cId="3579182815" sldId="269"/>
            <ac:spMk id="11" creationId="{E12FB255-BA39-84F3-CB42-18A40EA1983E}"/>
          </ac:spMkLst>
        </pc:spChg>
      </pc:sldChg>
      <pc:sldChg chg="modSp add mod ord">
        <pc:chgData name="Paul Meehan" userId="f9f39734-6dd0-410c-955c-072ad291cddb" providerId="ADAL" clId="{15F6888D-9D33-487D-8EC5-BF9F406DCFB2}" dt="2026-09-06T15:16:56.151" v="37379" actId="20577"/>
        <pc:sldMkLst>
          <pc:docMk/>
          <pc:sldMk cId="3252561365" sldId="276"/>
        </pc:sldMkLst>
        <pc:spChg chg="mod">
          <ac:chgData name="Paul Meehan" userId="f9f39734-6dd0-410c-955c-072ad291cddb" providerId="ADAL" clId="{15F6888D-9D33-487D-8EC5-BF9F406DCFB2}" dt="2026-09-06T15:16:56.151" v="37379" actId="20577"/>
          <ac:spMkLst>
            <pc:docMk/>
            <pc:sldMk cId="3252561365" sldId="276"/>
            <ac:spMk id="8" creationId="{AB82C2CB-1C1E-7DD6-C0F0-982B0198B385}"/>
          </ac:spMkLst>
        </pc:spChg>
      </pc:sldChg>
      <pc:sldChg chg="addSp modSp add mod ord">
        <pc:chgData name="Paul Meehan" userId="f9f39734-6dd0-410c-955c-072ad291cddb" providerId="ADAL" clId="{15F6888D-9D33-487D-8EC5-BF9F406DCFB2}" dt="2026-08-30T17:19:28.504" v="5106" actId="20577"/>
        <pc:sldMkLst>
          <pc:docMk/>
          <pc:sldMk cId="2618978949" sldId="277"/>
        </pc:sldMkLst>
        <pc:spChg chg="mod">
          <ac:chgData name="Paul Meehan" userId="f9f39734-6dd0-410c-955c-072ad291cddb" providerId="ADAL" clId="{15F6888D-9D33-487D-8EC5-BF9F406DCFB2}" dt="2026-08-30T17:16:28.529" v="4799" actId="14100"/>
          <ac:spMkLst>
            <pc:docMk/>
            <pc:sldMk cId="2618978949" sldId="277"/>
            <ac:spMk id="2" creationId="{91BBFCDD-235C-3D03-C3A6-54108148FAA0}"/>
          </ac:spMkLst>
        </pc:spChg>
        <pc:spChg chg="mod">
          <ac:chgData name="Paul Meehan" userId="f9f39734-6dd0-410c-955c-072ad291cddb" providerId="ADAL" clId="{15F6888D-9D33-487D-8EC5-BF9F406DCFB2}" dt="2026-08-30T17:19:28.504" v="5106" actId="20577"/>
          <ac:spMkLst>
            <pc:docMk/>
            <pc:sldMk cId="2618978949" sldId="277"/>
            <ac:spMk id="3" creationId="{8DE86170-8C46-AA69-9676-5196CA20412C}"/>
          </ac:spMkLst>
        </pc:spChg>
        <pc:spChg chg="add mod">
          <ac:chgData name="Paul Meehan" userId="f9f39734-6dd0-410c-955c-072ad291cddb" providerId="ADAL" clId="{15F6888D-9D33-487D-8EC5-BF9F406DCFB2}" dt="2026-08-30T17:18:05.561" v="5089" actId="20577"/>
          <ac:spMkLst>
            <pc:docMk/>
            <pc:sldMk cId="2618978949" sldId="277"/>
            <ac:spMk id="6" creationId="{AF36DFA8-1C69-5287-EBB5-ACD806BC2450}"/>
          </ac:spMkLst>
        </pc:spChg>
        <pc:picChg chg="add mod">
          <ac:chgData name="Paul Meehan" userId="f9f39734-6dd0-410c-955c-072ad291cddb" providerId="ADAL" clId="{15F6888D-9D33-487D-8EC5-BF9F406DCFB2}" dt="2026-08-30T17:16:33.273" v="4801" actId="14100"/>
          <ac:picMkLst>
            <pc:docMk/>
            <pc:sldMk cId="2618978949" sldId="277"/>
            <ac:picMk id="4" creationId="{476FFB94-F0BB-2E28-830B-576059016831}"/>
          </ac:picMkLst>
        </pc:picChg>
        <pc:picChg chg="add mod">
          <ac:chgData name="Paul Meehan" userId="f9f39734-6dd0-410c-955c-072ad291cddb" providerId="ADAL" clId="{15F6888D-9D33-487D-8EC5-BF9F406DCFB2}" dt="2026-08-30T17:19:04.592" v="5096" actId="1076"/>
          <ac:picMkLst>
            <pc:docMk/>
            <pc:sldMk cId="2618978949" sldId="277"/>
            <ac:picMk id="8" creationId="{74554BD1-290E-9CBE-39CA-DDF3559F453E}"/>
          </ac:picMkLst>
        </pc:picChg>
        <pc:picChg chg="add mod">
          <ac:chgData name="Paul Meehan" userId="f9f39734-6dd0-410c-955c-072ad291cddb" providerId="ADAL" clId="{15F6888D-9D33-487D-8EC5-BF9F406DCFB2}" dt="2026-08-30T17:19:06.225" v="5097" actId="1076"/>
          <ac:picMkLst>
            <pc:docMk/>
            <pc:sldMk cId="2618978949" sldId="277"/>
            <ac:picMk id="10" creationId="{835E3ED4-6C1D-0619-56A4-C0FF5801B8E7}"/>
          </ac:picMkLst>
        </pc:picChg>
      </pc:sldChg>
      <pc:sldChg chg="addSp delSp modSp add mod">
        <pc:chgData name="Paul Meehan" userId="f9f39734-6dd0-410c-955c-072ad291cddb" providerId="ADAL" clId="{15F6888D-9D33-487D-8EC5-BF9F406DCFB2}" dt="2026-08-30T17:22:12.951" v="5347" actId="1076"/>
        <pc:sldMkLst>
          <pc:docMk/>
          <pc:sldMk cId="1013499488" sldId="278"/>
        </pc:sldMkLst>
        <pc:spChg chg="mod">
          <ac:chgData name="Paul Meehan" userId="f9f39734-6dd0-410c-955c-072ad291cddb" providerId="ADAL" clId="{15F6888D-9D33-487D-8EC5-BF9F406DCFB2}" dt="2026-08-30T17:21:47.577" v="5342" actId="113"/>
          <ac:spMkLst>
            <pc:docMk/>
            <pc:sldMk cId="1013499488" sldId="278"/>
            <ac:spMk id="2" creationId="{5DA81254-3968-414E-BCE4-230B7F8A8D1B}"/>
          </ac:spMkLst>
        </pc:spChg>
        <pc:spChg chg="mod">
          <ac:chgData name="Paul Meehan" userId="f9f39734-6dd0-410c-955c-072ad291cddb" providerId="ADAL" clId="{15F6888D-9D33-487D-8EC5-BF9F406DCFB2}" dt="2026-08-30T17:19:39.808" v="5117" actId="20577"/>
          <ac:spMkLst>
            <pc:docMk/>
            <pc:sldMk cId="1013499488" sldId="278"/>
            <ac:spMk id="3" creationId="{25E766A9-E079-A3DC-9298-1CF20FAD42F8}"/>
          </ac:spMkLst>
        </pc:spChg>
        <pc:picChg chg="add mod">
          <ac:chgData name="Paul Meehan" userId="f9f39734-6dd0-410c-955c-072ad291cddb" providerId="ADAL" clId="{15F6888D-9D33-487D-8EC5-BF9F406DCFB2}" dt="2026-08-30T17:22:08.432" v="5346" actId="1076"/>
          <ac:picMkLst>
            <pc:docMk/>
            <pc:sldMk cId="1013499488" sldId="278"/>
            <ac:picMk id="5" creationId="{E910EF43-A494-DAD1-D43D-F5DE8B3E452B}"/>
          </ac:picMkLst>
        </pc:picChg>
        <pc:cxnChg chg="add mod">
          <ac:chgData name="Paul Meehan" userId="f9f39734-6dd0-410c-955c-072ad291cddb" providerId="ADAL" clId="{15F6888D-9D33-487D-8EC5-BF9F406DCFB2}" dt="2026-08-30T17:22:12.951" v="5347" actId="1076"/>
          <ac:cxnSpMkLst>
            <pc:docMk/>
            <pc:sldMk cId="1013499488" sldId="278"/>
            <ac:cxnSpMk id="9" creationId="{C54C0B09-1EB6-4BE3-73E3-3508292D80FF}"/>
          </ac:cxnSpMkLst>
        </pc:cxnChg>
      </pc:sldChg>
      <pc:sldChg chg="add">
        <pc:chgData name="Paul Meehan" userId="f9f39734-6dd0-410c-955c-072ad291cddb" providerId="ADAL" clId="{15F6888D-9D33-487D-8EC5-BF9F406DCFB2}" dt="2026-09-27T08:38:44.656" v="38241"/>
        <pc:sldMkLst>
          <pc:docMk/>
          <pc:sldMk cId="3968174663" sldId="309"/>
        </pc:sldMkLst>
      </pc:sldChg>
      <pc:sldChg chg="modSp add mod ord">
        <pc:chgData name="Paul Meehan" userId="f9f39734-6dd0-410c-955c-072ad291cddb" providerId="ADAL" clId="{15F6888D-9D33-487D-8EC5-BF9F406DCFB2}" dt="2026-09-06T19:27:50.942" v="37953" actId="20577"/>
        <pc:sldMkLst>
          <pc:docMk/>
          <pc:sldMk cId="1113498570" sldId="330"/>
        </pc:sldMkLst>
        <pc:spChg chg="mod">
          <ac:chgData name="Paul Meehan" userId="f9f39734-6dd0-410c-955c-072ad291cddb" providerId="ADAL" clId="{15F6888D-9D33-487D-8EC5-BF9F406DCFB2}" dt="2026-09-06T19:27:50.942" v="37953" actId="20577"/>
          <ac:spMkLst>
            <pc:docMk/>
            <pc:sldMk cId="1113498570" sldId="330"/>
            <ac:spMk id="8" creationId="{33452117-6131-8551-61C2-8EDD46EC7E25}"/>
          </ac:spMkLst>
        </pc:spChg>
      </pc:sldChg>
      <pc:sldChg chg="add">
        <pc:chgData name="Paul Meehan" userId="f9f39734-6dd0-410c-955c-072ad291cddb" providerId="ADAL" clId="{15F6888D-9D33-487D-8EC5-BF9F406DCFB2}" dt="2026-09-06T11:27:38.752" v="34061" actId="2890"/>
        <pc:sldMkLst>
          <pc:docMk/>
          <pc:sldMk cId="374930371" sldId="331"/>
        </pc:sldMkLst>
      </pc:sldChg>
      <pc:sldChg chg="addSp modSp add mod ord">
        <pc:chgData name="Paul Meehan" userId="f9f39734-6dd0-410c-955c-072ad291cddb" providerId="ADAL" clId="{15F6888D-9D33-487D-8EC5-BF9F406DCFB2}" dt="2026-09-27T09:26:24.504" v="38311" actId="113"/>
        <pc:sldMkLst>
          <pc:docMk/>
          <pc:sldMk cId="3199264870" sldId="332"/>
        </pc:sldMkLst>
        <pc:spChg chg="mod">
          <ac:chgData name="Paul Meehan" userId="f9f39734-6dd0-410c-955c-072ad291cddb" providerId="ADAL" clId="{15F6888D-9D33-487D-8EC5-BF9F406DCFB2}" dt="2026-09-27T09:26:24.504" v="38311" actId="113"/>
          <ac:spMkLst>
            <pc:docMk/>
            <pc:sldMk cId="3199264870" sldId="332"/>
            <ac:spMk id="2" creationId="{10B49451-B5CE-5592-F28A-6E89CDA6DE92}"/>
          </ac:spMkLst>
        </pc:spChg>
        <pc:spChg chg="mod">
          <ac:chgData name="Paul Meehan" userId="f9f39734-6dd0-410c-955c-072ad291cddb" providerId="ADAL" clId="{15F6888D-9D33-487D-8EC5-BF9F406DCFB2}" dt="2026-09-06T19:24:53.639" v="37895" actId="20577"/>
          <ac:spMkLst>
            <pc:docMk/>
            <pc:sldMk cId="3199264870" sldId="332"/>
            <ac:spMk id="3" creationId="{FC1527B2-2C56-6903-6C26-AEFAD29F7C4C}"/>
          </ac:spMkLst>
        </pc:spChg>
      </pc:sldChg>
      <pc:sldChg chg="modSp add mod ord">
        <pc:chgData name="Paul Meehan" userId="f9f39734-6dd0-410c-955c-072ad291cddb" providerId="ADAL" clId="{15F6888D-9D33-487D-8EC5-BF9F406DCFB2}" dt="2026-09-06T19:37:14.099" v="38236" actId="403"/>
        <pc:sldMkLst>
          <pc:docMk/>
          <pc:sldMk cId="1459828056" sldId="348"/>
        </pc:sldMkLst>
        <pc:spChg chg="mod">
          <ac:chgData name="Paul Meehan" userId="f9f39734-6dd0-410c-955c-072ad291cddb" providerId="ADAL" clId="{15F6888D-9D33-487D-8EC5-BF9F406DCFB2}" dt="2026-09-06T19:37:14.099" v="38236" actId="403"/>
          <ac:spMkLst>
            <pc:docMk/>
            <pc:sldMk cId="1459828056" sldId="348"/>
            <ac:spMk id="8" creationId="{B441FFAF-82B2-4BEF-3DF1-A674329CAE1B}"/>
          </ac:spMkLst>
        </pc:spChg>
      </pc:sldChg>
      <pc:sldChg chg="modSp add mod">
        <pc:chgData name="Paul Meehan" userId="f9f39734-6dd0-410c-955c-072ad291cddb" providerId="ADAL" clId="{15F6888D-9D33-487D-8EC5-BF9F406DCFB2}" dt="2026-09-06T19:24:28.191" v="37854" actId="20577"/>
        <pc:sldMkLst>
          <pc:docMk/>
          <pc:sldMk cId="542126337" sldId="349"/>
        </pc:sldMkLst>
        <pc:spChg chg="mod">
          <ac:chgData name="Paul Meehan" userId="f9f39734-6dd0-410c-955c-072ad291cddb" providerId="ADAL" clId="{15F6888D-9D33-487D-8EC5-BF9F406DCFB2}" dt="2026-09-06T19:24:28.191" v="37854" actId="20577"/>
          <ac:spMkLst>
            <pc:docMk/>
            <pc:sldMk cId="542126337" sldId="349"/>
            <ac:spMk id="8" creationId="{2708E635-1344-9702-E0DE-A15E8F3B7501}"/>
          </ac:spMkLst>
        </pc:spChg>
      </pc:sldChg>
      <pc:sldChg chg="modSp add mod ord">
        <pc:chgData name="Paul Meehan" userId="f9f39734-6dd0-410c-955c-072ad291cddb" providerId="ADAL" clId="{15F6888D-9D33-487D-8EC5-BF9F406DCFB2}" dt="2026-09-06T20:12:28.873" v="38237" actId="20577"/>
        <pc:sldMkLst>
          <pc:docMk/>
          <pc:sldMk cId="3662539665" sldId="350"/>
        </pc:sldMkLst>
        <pc:spChg chg="mod">
          <ac:chgData name="Paul Meehan" userId="f9f39734-6dd0-410c-955c-072ad291cddb" providerId="ADAL" clId="{15F6888D-9D33-487D-8EC5-BF9F406DCFB2}" dt="2026-09-06T20:12:28.873" v="38237" actId="20577"/>
          <ac:spMkLst>
            <pc:docMk/>
            <pc:sldMk cId="3662539665" sldId="350"/>
            <ac:spMk id="2" creationId="{731A6822-0A57-AD7C-2B46-F7DA83A31F43}"/>
          </ac:spMkLst>
        </pc:spChg>
        <pc:spChg chg="mod">
          <ac:chgData name="Paul Meehan" userId="f9f39734-6dd0-410c-955c-072ad291cddb" providerId="ADAL" clId="{15F6888D-9D33-487D-8EC5-BF9F406DCFB2}" dt="2026-09-06T14:11:23.381" v="37178" actId="20577"/>
          <ac:spMkLst>
            <pc:docMk/>
            <pc:sldMk cId="3662539665" sldId="350"/>
            <ac:spMk id="3" creationId="{1BCFB056-89A0-8222-F5EB-C5932FA7B02E}"/>
          </ac:spMkLst>
        </pc:spChg>
      </pc:sldChg>
      <pc:sldChg chg="addSp delSp modSp add mod">
        <pc:chgData name="Paul Meehan" userId="f9f39734-6dd0-410c-955c-072ad291cddb" providerId="ADAL" clId="{15F6888D-9D33-487D-8EC5-BF9F406DCFB2}" dt="2026-09-06T19:13:27.743" v="37513" actId="2711"/>
        <pc:sldMkLst>
          <pc:docMk/>
          <pc:sldMk cId="4040270826" sldId="351"/>
        </pc:sldMkLst>
        <pc:spChg chg="mod">
          <ac:chgData name="Paul Meehan" userId="f9f39734-6dd0-410c-955c-072ad291cddb" providerId="ADAL" clId="{15F6888D-9D33-487D-8EC5-BF9F406DCFB2}" dt="2026-09-06T19:12:23.360" v="37494" actId="20577"/>
          <ac:spMkLst>
            <pc:docMk/>
            <pc:sldMk cId="4040270826" sldId="351"/>
            <ac:spMk id="3" creationId="{D2376897-C3A1-E847-3CB5-3464EC2BF890}"/>
          </ac:spMkLst>
        </pc:spChg>
        <pc:spChg chg="add mod ord">
          <ac:chgData name="Paul Meehan" userId="f9f39734-6dd0-410c-955c-072ad291cddb" providerId="ADAL" clId="{15F6888D-9D33-487D-8EC5-BF9F406DCFB2}" dt="2026-09-06T19:13:27.743" v="37513" actId="2711"/>
          <ac:spMkLst>
            <pc:docMk/>
            <pc:sldMk cId="4040270826" sldId="351"/>
            <ac:spMk id="4" creationId="{9734FB1B-EB7E-A5CB-07F5-1B9E2CCA1476}"/>
          </ac:spMkLst>
        </pc:spChg>
        <pc:spChg chg="mod">
          <ac:chgData name="Paul Meehan" userId="f9f39734-6dd0-410c-955c-072ad291cddb" providerId="ADAL" clId="{15F6888D-9D33-487D-8EC5-BF9F406DCFB2}" dt="2026-09-06T19:13:20.544" v="37512" actId="1076"/>
          <ac:spMkLst>
            <pc:docMk/>
            <pc:sldMk cId="4040270826" sldId="351"/>
            <ac:spMk id="9" creationId="{57AA5116-1023-8E37-F4F7-F5E2A5D89EE2}"/>
          </ac:spMkLst>
        </pc:spChg>
      </pc:sldChg>
      <pc:sldChg chg="addSp delSp modSp add mod">
        <pc:chgData name="Paul Meehan" userId="f9f39734-6dd0-410c-955c-072ad291cddb" providerId="ADAL" clId="{15F6888D-9D33-487D-8EC5-BF9F406DCFB2}" dt="2026-09-06T19:22:48.569" v="37709" actId="1076"/>
        <pc:sldMkLst>
          <pc:docMk/>
          <pc:sldMk cId="2594055125" sldId="352"/>
        </pc:sldMkLst>
        <pc:spChg chg="mod">
          <ac:chgData name="Paul Meehan" userId="f9f39734-6dd0-410c-955c-072ad291cddb" providerId="ADAL" clId="{15F6888D-9D33-487D-8EC5-BF9F406DCFB2}" dt="2026-09-06T19:14:36.896" v="37547" actId="20577"/>
          <ac:spMkLst>
            <pc:docMk/>
            <pc:sldMk cId="2594055125" sldId="352"/>
            <ac:spMk id="3" creationId="{FEDA8D93-D2B0-3F65-F4F4-8A8D37F53BB8}"/>
          </ac:spMkLst>
        </pc:spChg>
        <pc:spChg chg="add mod">
          <ac:chgData name="Paul Meehan" userId="f9f39734-6dd0-410c-955c-072ad291cddb" providerId="ADAL" clId="{15F6888D-9D33-487D-8EC5-BF9F406DCFB2}" dt="2026-09-06T19:16:45.416" v="37602" actId="20577"/>
          <ac:spMkLst>
            <pc:docMk/>
            <pc:sldMk cId="2594055125" sldId="352"/>
            <ac:spMk id="5" creationId="{733CFC1E-B6E0-6E02-A03C-D7D88FE92932}"/>
          </ac:spMkLst>
        </pc:spChg>
        <pc:spChg chg="add mod">
          <ac:chgData name="Paul Meehan" userId="f9f39734-6dd0-410c-955c-072ad291cddb" providerId="ADAL" clId="{15F6888D-9D33-487D-8EC5-BF9F406DCFB2}" dt="2026-09-06T19:22:48.569" v="37709" actId="1076"/>
          <ac:spMkLst>
            <pc:docMk/>
            <pc:sldMk cId="2594055125" sldId="352"/>
            <ac:spMk id="7" creationId="{39E0AEA6-1DE4-CE18-4A4C-17A67DE9E4DE}"/>
          </ac:spMkLst>
        </pc:spChg>
        <pc:spChg chg="add mod">
          <ac:chgData name="Paul Meehan" userId="f9f39734-6dd0-410c-955c-072ad291cddb" providerId="ADAL" clId="{15F6888D-9D33-487D-8EC5-BF9F406DCFB2}" dt="2026-09-06T19:22:35.383" v="37707" actId="1076"/>
          <ac:spMkLst>
            <pc:docMk/>
            <pc:sldMk cId="2594055125" sldId="352"/>
            <ac:spMk id="12" creationId="{EC754556-A40E-609A-BA15-A303F8BD917F}"/>
          </ac:spMkLst>
        </pc:spChg>
      </pc:sldChg>
      <pc:sldChg chg="addSp delSp modSp add mod">
        <pc:chgData name="Paul Meehan" userId="f9f39734-6dd0-410c-955c-072ad291cddb" providerId="ADAL" clId="{15F6888D-9D33-487D-8EC5-BF9F406DCFB2}" dt="2026-09-06T19:22:30.888" v="37706" actId="1076"/>
        <pc:sldMkLst>
          <pc:docMk/>
          <pc:sldMk cId="4091312031" sldId="353"/>
        </pc:sldMkLst>
        <pc:spChg chg="mod">
          <ac:chgData name="Paul Meehan" userId="f9f39734-6dd0-410c-955c-072ad291cddb" providerId="ADAL" clId="{15F6888D-9D33-487D-8EC5-BF9F406DCFB2}" dt="2026-09-06T19:19:39.723" v="37636" actId="207"/>
          <ac:spMkLst>
            <pc:docMk/>
            <pc:sldMk cId="4091312031" sldId="353"/>
            <ac:spMk id="3" creationId="{B291504B-1061-6E2B-9662-BAD68D64377E}"/>
          </ac:spMkLst>
        </pc:spChg>
        <pc:spChg chg="add mod ord">
          <ac:chgData name="Paul Meehan" userId="f9f39734-6dd0-410c-955c-072ad291cddb" providerId="ADAL" clId="{15F6888D-9D33-487D-8EC5-BF9F406DCFB2}" dt="2026-09-06T19:20:57.076" v="37705" actId="115"/>
          <ac:spMkLst>
            <pc:docMk/>
            <pc:sldMk cId="4091312031" sldId="353"/>
            <ac:spMk id="4" creationId="{D2249BC1-A349-96B1-22EC-1CE58C4B6209}"/>
          </ac:spMkLst>
        </pc:spChg>
        <pc:spChg chg="mod">
          <ac:chgData name="Paul Meehan" userId="f9f39734-6dd0-410c-955c-072ad291cddb" providerId="ADAL" clId="{15F6888D-9D33-487D-8EC5-BF9F406DCFB2}" dt="2026-09-06T19:22:30.888" v="37706" actId="1076"/>
          <ac:spMkLst>
            <pc:docMk/>
            <pc:sldMk cId="4091312031" sldId="353"/>
            <ac:spMk id="12" creationId="{9862AB6D-11F2-7067-BECF-73ED6AED5AAB}"/>
          </ac:spMkLst>
        </pc:spChg>
      </pc:sldChg>
      <pc:sldChg chg="addSp delSp modSp add mod modClrScheme chgLayout">
        <pc:chgData name="Paul Meehan" userId="f9f39734-6dd0-410c-955c-072ad291cddb" providerId="ADAL" clId="{15F6888D-9D33-487D-8EC5-BF9F406DCFB2}" dt="2026-09-06T20:13:58.513" v="38240"/>
        <pc:sldMkLst>
          <pc:docMk/>
          <pc:sldMk cId="3507864661" sldId="354"/>
        </pc:sldMkLst>
        <pc:picChg chg="add mod">
          <ac:chgData name="Paul Meehan" userId="f9f39734-6dd0-410c-955c-072ad291cddb" providerId="ADAL" clId="{15F6888D-9D33-487D-8EC5-BF9F406DCFB2}" dt="2026-09-06T20:13:58.513" v="38240"/>
          <ac:picMkLst>
            <pc:docMk/>
            <pc:sldMk cId="3507864661" sldId="354"/>
            <ac:picMk id="7" creationId="{D49AF32D-5FD3-3CC8-DE70-7DC68B51318C}"/>
          </ac:picMkLst>
        </pc:picChg>
      </pc:sldChg>
      <pc:sldMasterChg chg="delSldLayout">
        <pc:chgData name="Paul Meehan" userId="f9f39734-6dd0-410c-955c-072ad291cddb" providerId="ADAL" clId="{15F6888D-9D33-487D-8EC5-BF9F406DCFB2}" dt="2026-09-02T19:40:45.411" v="33032" actId="2696"/>
        <pc:sldMasterMkLst>
          <pc:docMk/>
          <pc:sldMasterMk cId="95269569" sldId="2147483660"/>
        </pc:sldMasterMkLst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8417D-9246-3BF5-12CA-0AE7731E83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46613"/>
            <a:ext cx="10515600" cy="4301766"/>
          </a:xfrm>
          <a:prstGeom prst="rect">
            <a:avLst/>
          </a:prstGeom>
        </p:spPr>
        <p:txBody>
          <a:bodyPr/>
          <a:lstStyle>
            <a:lvl1pPr>
              <a:defRPr sz="13800">
                <a:latin typeface="Comic Sans MS" panose="030F0702030302020204" pitchFamily="66" charset="0"/>
              </a:defRPr>
            </a:lvl1pPr>
          </a:lstStyle>
          <a:p>
            <a:r>
              <a:rPr lang="en-GB" dirty="0"/>
              <a:t>Slide</a:t>
            </a:r>
            <a:br>
              <a:rPr lang="en-GB" dirty="0"/>
            </a:br>
            <a:r>
              <a:rPr lang="en-GB" dirty="0"/>
              <a:t>Divider</a:t>
            </a:r>
          </a:p>
        </p:txBody>
      </p:sp>
    </p:spTree>
    <p:extLst>
      <p:ext uri="{BB962C8B-B14F-4D97-AF65-F5344CB8AC3E}">
        <p14:creationId xmlns:p14="http://schemas.microsoft.com/office/powerpoint/2010/main" val="3263629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0D443-419D-F053-4F47-B11E239E2BC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76046" y="814279"/>
            <a:ext cx="11818187" cy="3498930"/>
          </a:xfrm>
          <a:prstGeom prst="rect">
            <a:avLst/>
          </a:prstGeom>
        </p:spPr>
        <p:txBody>
          <a:bodyPr lIns="0" tIns="0" rIns="0" bIns="0"/>
          <a:lstStyle>
            <a:lvl1pPr marL="270000" indent="-270000">
              <a:lnSpc>
                <a:spcPct val="200000"/>
              </a:lnSpc>
              <a:spcBef>
                <a:spcPts val="0"/>
              </a:spcBef>
              <a:spcAft>
                <a:spcPts val="1400"/>
              </a:spcAft>
              <a:buFont typeface="+mj-lt"/>
              <a:buAutoNum type="arabicParenR"/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 Objective 1</a:t>
            </a:r>
          </a:p>
          <a:p>
            <a:pPr lvl="0"/>
            <a:r>
              <a:rPr lang="en-GB" dirty="0"/>
              <a:t> Objective 2</a:t>
            </a:r>
          </a:p>
          <a:p>
            <a:pPr lvl="0"/>
            <a:r>
              <a:rPr lang="en-GB" dirty="0"/>
              <a:t> Objective 3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5622775-ECE5-BD0F-013D-1141D67C4C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lIns="0">
            <a:noAutofit/>
          </a:bodyPr>
          <a:lstStyle>
            <a:lvl1pPr marL="0" indent="0" algn="ctr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32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 dirty="0"/>
              <a:t>🎯 Lesson Objectives</a:t>
            </a:r>
          </a:p>
        </p:txBody>
      </p:sp>
    </p:spTree>
    <p:extLst>
      <p:ext uri="{BB962C8B-B14F-4D97-AF65-F5344CB8AC3E}">
        <p14:creationId xmlns:p14="http://schemas.microsoft.com/office/powerpoint/2010/main" val="2800560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0D443-419D-F053-4F47-B11E239E2BC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6046" y="814279"/>
            <a:ext cx="11818187" cy="3498930"/>
          </a:xfrm>
          <a:prstGeom prst="rect">
            <a:avLst/>
          </a:prstGeom>
        </p:spPr>
        <p:txBody>
          <a:bodyPr lIns="0" tIns="0" rIns="0" bIns="0"/>
          <a:lstStyle>
            <a:lvl1pPr marL="270000" indent="-27000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5622775-ECE5-BD0F-013D-1141D67C4C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lIns="0">
            <a:noAutofit/>
          </a:bodyPr>
          <a:lstStyle>
            <a:lvl1pPr marL="0" indent="0" algn="ctr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32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 dirty="0"/>
              <a:t>📖 Information Source</a:t>
            </a:r>
          </a:p>
        </p:txBody>
      </p:sp>
    </p:spTree>
    <p:extLst>
      <p:ext uri="{BB962C8B-B14F-4D97-AF65-F5344CB8AC3E}">
        <p14:creationId xmlns:p14="http://schemas.microsoft.com/office/powerpoint/2010/main" val="3291586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CF8DB4B-BE46-A68A-B029-EA1F87C7ED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lIns="0">
            <a:noAutofit/>
          </a:bodyPr>
          <a:lstStyle>
            <a:lvl1pPr marL="0" indent="0" algn="ctr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32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 dirty="0"/>
              <a:t>📝 Activity ??? -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256CF-C4CB-8C83-760C-3E2884ACAC5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89799" y="825520"/>
            <a:ext cx="5964352" cy="5773687"/>
          </a:xfrm>
          <a:prstGeom prst="rect">
            <a:avLst/>
          </a:prstGeom>
        </p:spPr>
        <p:txBody>
          <a:bodyPr lIns="0" tIns="0" rIns="0" bIns="0"/>
          <a:lstStyle>
            <a:lvl1pPr marL="270000" indent="-27000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1665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64294E3D-45EA-D46A-78D9-FD28F306E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6000" y="1704179"/>
            <a:ext cx="10421960" cy="4247587"/>
          </a:xfrm>
          <a:prstGeom prst="rect">
            <a:avLst/>
          </a:prstGeom>
        </p:spPr>
        <p:txBody>
          <a:bodyPr vert="horz" lIns="0" tIns="0"/>
          <a:lstStyle>
            <a:lvl1pPr marL="271463" indent="-271463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Char char="•"/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723900" indent="-279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lang="en-US" sz="2000" kern="1200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ea typeface="+mn-ea"/>
                <a:cs typeface="Arial"/>
              </a:defRPr>
            </a:lvl2pPr>
            <a:lvl3pPr marL="723900" indent="-279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lang="en-US" sz="2000" kern="1200" baseline="0" dirty="0" smtClean="0">
                <a:solidFill>
                  <a:srgbClr val="1950A3"/>
                </a:solidFill>
                <a:latin typeface="Comic Sans MS" panose="030F0702030302020204" pitchFamily="66" charset="0"/>
                <a:ea typeface="+mn-ea"/>
                <a:cs typeface="Arial"/>
              </a:defRPr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56000" y="906233"/>
            <a:ext cx="10421960" cy="67077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40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237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207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26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62" r:id="rId3"/>
    <p:sldLayoutId id="2147483661" r:id="rId4"/>
    <p:sldLayoutId id="2147483665" r:id="rId5"/>
    <p:sldLayoutId id="2147483667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434">
          <p15:clr>
            <a:srgbClr val="F26B43"/>
          </p15:clr>
        </p15:guide>
        <p15:guide id="4" pos="5223">
          <p15:clr>
            <a:srgbClr val="F26B43"/>
          </p15:clr>
        </p15:guide>
        <p15:guide id="5" pos="708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ggcs.org/apps/content/data_rep_challenges/binary_addition.html" TargetMode="External"/><Relationship Id="rId2" Type="http://schemas.openxmlformats.org/officeDocument/2006/relationships/hyperlink" Target="https://tggcs.org/apps/content/data_rep_challenges/binary-denary.html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tggcs.org/apps/content/data_rep_challenges/Hexadecimal%20Conversion.html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gocodeit.online/course/currentcourse/Learn-Python-With-Time2Code-From-Craig-and-Dave" TargetMode="External"/><Relationship Id="rId3" Type="http://schemas.openxmlformats.org/officeDocument/2006/relationships/hyperlink" Target="https://tggcs.org/cs_resources/docs/apps/cornell/" TargetMode="External"/><Relationship Id="rId7" Type="http://schemas.openxmlformats.org/officeDocument/2006/relationships/hyperlink" Target="https://crest.ludenso.com/chat?book=a6c4cdd03b2b44488bc3b5f99d42e395" TargetMode="External"/><Relationship Id="rId2" Type="http://schemas.openxmlformats.org/officeDocument/2006/relationships/hyperlink" Target="https://tggcs.org/cs_resources/docs/apps/whiteboard6/public/index.php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ggcs.org/apps/content/jupyter/lab/index.html" TargetMode="External"/><Relationship Id="rId5" Type="http://schemas.openxmlformats.org/officeDocument/2006/relationships/hyperlink" Target="https://tggcs.org/cs_resources/docs/apps/peer-review/index.php" TargetMode="External"/><Relationship Id="rId4" Type="http://schemas.openxmlformats.org/officeDocument/2006/relationships/hyperlink" Target="https://tggcs.org/cs_resources/docs/apps/mind-map/index.php" TargetMode="External"/><Relationship Id="rId9" Type="http://schemas.openxmlformats.org/officeDocument/2006/relationships/hyperlink" Target="https://tggcs.org/tggcs/1859-2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2AAE146-1612-7ECB-9306-F9DC2DCA04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164136"/>
              </p:ext>
            </p:extLst>
          </p:nvPr>
        </p:nvGraphicFramePr>
        <p:xfrm>
          <a:off x="472440" y="1779302"/>
          <a:ext cx="11247120" cy="4404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47120">
                  <a:extLst>
                    <a:ext uri="{9D8B030D-6E8A-4147-A177-3AD203B41FA5}">
                      <a16:colId xmlns:a16="http://schemas.microsoft.com/office/drawing/2014/main" val="4917995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800" spc="-8" dirty="0">
                          <a:effectLst/>
                          <a:latin typeface="Comic Sans MS" panose="030F0702030302020204" pitchFamily="66" charset="0"/>
                        </a:rPr>
                        <a:t>📝 Do It Now</a:t>
                      </a:r>
                      <a:endParaRPr lang="en-GB" sz="2800" b="0" i="0" spc="-8" dirty="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89547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400" spc="-8" dirty="0">
                          <a:effectLst/>
                          <a:latin typeface="Comic Sans MS" panose="030F0702030302020204" pitchFamily="66" charset="0"/>
                        </a:rPr>
                        <a:t>Answer each of the following:</a:t>
                      </a:r>
                      <a:br>
                        <a:rPr lang="en-GB" sz="2400" spc="-8" dirty="0">
                          <a:effectLst/>
                          <a:latin typeface="Comic Sans MS" panose="030F0702030302020204" pitchFamily="66" charset="0"/>
                        </a:rPr>
                      </a:br>
                      <a:br>
                        <a:rPr lang="en-GB" sz="2400" spc="-8" dirty="0">
                          <a:effectLst/>
                          <a:latin typeface="Comic Sans MS" panose="030F0702030302020204" pitchFamily="66" charset="0"/>
                        </a:rPr>
                      </a:br>
                      <a:r>
                        <a:rPr lang="en-GB" sz="2400" spc="-8" dirty="0">
                          <a:effectLst/>
                          <a:latin typeface="Comic Sans MS" panose="030F0702030302020204" pitchFamily="66" charset="0"/>
                        </a:rPr>
                        <a:t>(1) Complete 6 correct binary / denary conversions:</a:t>
                      </a:r>
                      <a:br>
                        <a:rPr lang="en-GB" sz="2400" spc="-8" dirty="0">
                          <a:effectLst/>
                          <a:latin typeface="Comic Sans MS" panose="030F0702030302020204" pitchFamily="66" charset="0"/>
                        </a:rPr>
                      </a:br>
                      <a:r>
                        <a:rPr lang="en-GB" sz="2400" spc="-8" dirty="0">
                          <a:effectLst/>
                          <a:latin typeface="Comic Sans MS" panose="030F0702030302020204" pitchFamily="66" charset="0"/>
                          <a:hlinkClick r:id="rId2"/>
                        </a:rPr>
                        <a:t>Denary ↔ Binary Practice</a:t>
                      </a:r>
                      <a:br>
                        <a:rPr lang="en-GB" sz="2400" spc="-8" dirty="0">
                          <a:effectLst/>
                          <a:latin typeface="Comic Sans MS" panose="030F0702030302020204" pitchFamily="66" charset="0"/>
                        </a:rPr>
                      </a:br>
                      <a:r>
                        <a:rPr lang="en-GB" sz="2400" spc="-8" dirty="0">
                          <a:effectLst/>
                          <a:latin typeface="Comic Sans MS" panose="030F0702030302020204" pitchFamily="66" charset="0"/>
                        </a:rPr>
                        <a:t>Screenshot the result and paste it into OneNote</a:t>
                      </a:r>
                      <a:br>
                        <a:rPr lang="en-GB" sz="2400" spc="-8" dirty="0">
                          <a:effectLst/>
                          <a:latin typeface="Comic Sans MS" panose="030F0702030302020204" pitchFamily="66" charset="0"/>
                        </a:rPr>
                      </a:br>
                      <a:br>
                        <a:rPr lang="en-GB" sz="2400" spc="-8" dirty="0">
                          <a:effectLst/>
                          <a:latin typeface="Comic Sans MS" panose="030F0702030302020204" pitchFamily="66" charset="0"/>
                        </a:rPr>
                      </a:br>
                      <a:r>
                        <a:rPr lang="en-GB" sz="2400" spc="-8" dirty="0">
                          <a:effectLst/>
                          <a:latin typeface="Comic Sans MS" panose="030F0702030302020204" pitchFamily="66" charset="0"/>
                        </a:rPr>
                        <a:t>(2) Complete 6 correct binary additions:</a:t>
                      </a:r>
                      <a:br>
                        <a:rPr lang="en-GB" sz="2400" spc="-8" dirty="0">
                          <a:effectLst/>
                          <a:latin typeface="Comic Sans MS" panose="030F0702030302020204" pitchFamily="66" charset="0"/>
                        </a:rPr>
                      </a:br>
                      <a:r>
                        <a:rPr lang="en-GB" sz="2400" spc="-8" dirty="0">
                          <a:effectLst/>
                          <a:latin typeface="Comic Sans MS" panose="030F0702030302020204" pitchFamily="66" charset="0"/>
                          <a:hlinkClick r:id="rId3"/>
                        </a:rPr>
                        <a:t>Binary Addition Practice</a:t>
                      </a:r>
                      <a:br>
                        <a:rPr lang="en-GB" sz="2400" spc="-8" dirty="0">
                          <a:effectLst/>
                          <a:latin typeface="Comic Sans MS" panose="030F0702030302020204" pitchFamily="66" charset="0"/>
                        </a:rPr>
                      </a:br>
                      <a:r>
                        <a:rPr lang="en-GB" sz="2400" spc="-8" dirty="0">
                          <a:effectLst/>
                          <a:latin typeface="Comic Sans MS" panose="030F0702030302020204" pitchFamily="66" charset="0"/>
                        </a:rPr>
                        <a:t>Screenshot the result and paste it into OneNote</a:t>
                      </a:r>
                      <a:br>
                        <a:rPr lang="en-GB" sz="1650" spc="-8" dirty="0">
                          <a:effectLst/>
                          <a:latin typeface="Comic Sans MS" panose="030F0702030302020204" pitchFamily="66" charset="0"/>
                        </a:rPr>
                      </a:br>
                      <a:br>
                        <a:rPr lang="en-GB" sz="1650" spc="-8" dirty="0">
                          <a:effectLst/>
                          <a:latin typeface="Comic Sans MS" panose="030F0702030302020204" pitchFamily="66" charset="0"/>
                        </a:rPr>
                      </a:br>
                      <a:endParaRPr lang="en-GB" sz="1650" b="0" i="0" spc="-8" dirty="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481316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0E79E03-4B42-AADE-5D8E-3EEAABBA0AF6}"/>
              </a:ext>
            </a:extLst>
          </p:cNvPr>
          <p:cNvSpPr txBox="1"/>
          <p:nvPr/>
        </p:nvSpPr>
        <p:spPr>
          <a:xfrm>
            <a:off x="539496" y="210735"/>
            <a:ext cx="112471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GB" sz="1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(1) Create a </a:t>
            </a:r>
            <a:r>
              <a:rPr lang="en-GB" sz="1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OneNote</a:t>
            </a:r>
            <a:r>
              <a:rPr lang="en-GB" sz="1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 Page</a:t>
            </a:r>
            <a:endParaRPr lang="en-GB" spc="-8" dirty="0"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1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(2) Paste both the title and DIN task into it</a:t>
            </a:r>
            <a:br>
              <a:rPr lang="en-GB" sz="1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endParaRPr lang="en-GB" sz="1800" b="0" i="0" spc="-8" dirty="0"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1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Y7 – AU1.3 – Hexadecimal</a:t>
            </a:r>
            <a:endParaRPr lang="en-GB" sz="1800" b="0" i="0" spc="-8" dirty="0">
              <a:solidFill>
                <a:schemeClr val="tx1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855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3A54E-9E6B-0886-D6AD-4DEDD0E34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D87A1E4-0551-018B-66B0-6EEB49FCCE2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01301" y="1912145"/>
            <a:ext cx="11389398" cy="303370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 We will be able to </a:t>
            </a:r>
            <a:r>
              <a:rPr lang="en-GB" b="1" dirty="0"/>
              <a:t>explain </a:t>
            </a:r>
            <a:r>
              <a:rPr lang="en-GB" dirty="0"/>
              <a:t>why we use </a:t>
            </a:r>
            <a:r>
              <a:rPr lang="en-GB" b="1" dirty="0"/>
              <a:t>hexadecimal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GB" b="1" i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dirty="0"/>
              <a:t>2) We will be able to </a:t>
            </a:r>
            <a:r>
              <a:rPr lang="en-GB" b="1" dirty="0"/>
              <a:t>describe </a:t>
            </a:r>
            <a:r>
              <a:rPr lang="en-GB" dirty="0"/>
              <a:t>how to convert into </a:t>
            </a:r>
            <a:r>
              <a:rPr lang="en-GB" b="1" dirty="0"/>
              <a:t>hexadecimal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r>
              <a:rPr lang="en-GB" dirty="0"/>
              <a:t>3) We will be able to </a:t>
            </a:r>
            <a:r>
              <a:rPr lang="en-GB" b="1" dirty="0"/>
              <a:t>convert </a:t>
            </a:r>
            <a:r>
              <a:rPr lang="en-GB" dirty="0"/>
              <a:t>from denary to hexadecimal, using binary as an intermediary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1979AF-981F-14B9-0DCC-8B28EAA398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🎯 Lesson Objectives</a:t>
            </a:r>
          </a:p>
        </p:txBody>
      </p:sp>
    </p:spTree>
    <p:extLst>
      <p:ext uri="{BB962C8B-B14F-4D97-AF65-F5344CB8AC3E}">
        <p14:creationId xmlns:p14="http://schemas.microsoft.com/office/powerpoint/2010/main" val="1422431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A4582-E011-0578-B2EC-5301A35F3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B82C2CB-1C1E-7DD6-C0F0-982B0198B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64223"/>
            <a:ext cx="10515600" cy="2529553"/>
          </a:xfrm>
        </p:spPr>
        <p:txBody>
          <a:bodyPr/>
          <a:lstStyle/>
          <a:p>
            <a:r>
              <a:rPr lang="en-GB" sz="7200" dirty="0"/>
              <a:t>🎓 </a:t>
            </a:r>
            <a:r>
              <a:rPr lang="en-US" sz="7200" dirty="0"/>
              <a:t>Why do we use Hexadecimal?</a:t>
            </a:r>
          </a:p>
        </p:txBody>
      </p:sp>
    </p:spTree>
    <p:extLst>
      <p:ext uri="{BB962C8B-B14F-4D97-AF65-F5344CB8AC3E}">
        <p14:creationId xmlns:p14="http://schemas.microsoft.com/office/powerpoint/2010/main" val="3252561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4690F-DE4B-40D0-A05C-7F4C87EA3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22210-0C14-34AA-7408-3768684B99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Source – Why do we use hexadecimal?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872616-2518-7BC8-54F2-17B523F564D6}"/>
              </a:ext>
            </a:extLst>
          </p:cNvPr>
          <p:cNvSpPr txBox="1"/>
          <p:nvPr/>
        </p:nvSpPr>
        <p:spPr>
          <a:xfrm>
            <a:off x="457199" y="812120"/>
            <a:ext cx="11608499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GB" sz="40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Computers store everything using binary</a:t>
            </a:r>
          </a:p>
          <a:p>
            <a:pPr indent="0" algn="l">
              <a:buNone/>
            </a:pPr>
            <a:endParaRPr lang="en-GB" sz="40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40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Which is easier to read?</a:t>
            </a:r>
          </a:p>
          <a:p>
            <a:pPr indent="0" algn="l">
              <a:buNone/>
            </a:pPr>
            <a:endParaRPr lang="en-GB" sz="40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40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40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Or</a:t>
            </a:r>
          </a:p>
          <a:p>
            <a:pPr indent="0" algn="l">
              <a:buNone/>
            </a:pPr>
            <a:endParaRPr lang="en-GB" sz="4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40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3600" b="1" i="0" dirty="0">
                <a:solidFill>
                  <a:srgbClr val="059669"/>
                </a:solidFill>
                <a:effectLst/>
                <a:latin typeface="Comic Sans MS" panose="030F0702030302020204" pitchFamily="66" charset="0"/>
              </a:rPr>
              <a:t>Hexadecimal is a shorter way of writing binary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5EA67CB-4AFC-439C-20A2-C3D0E37394F1}"/>
              </a:ext>
            </a:extLst>
          </p:cNvPr>
          <p:cNvSpPr/>
          <p:nvPr/>
        </p:nvSpPr>
        <p:spPr>
          <a:xfrm>
            <a:off x="656272" y="2904620"/>
            <a:ext cx="5440680" cy="7924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1101011010111110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12FB255-BA39-84F3-CB42-18A40EA1983E}"/>
              </a:ext>
            </a:extLst>
          </p:cNvPr>
          <p:cNvSpPr/>
          <p:nvPr/>
        </p:nvSpPr>
        <p:spPr>
          <a:xfrm>
            <a:off x="656272" y="4734859"/>
            <a:ext cx="1463040" cy="7924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D6BE</a:t>
            </a:r>
          </a:p>
        </p:txBody>
      </p:sp>
    </p:spTree>
    <p:extLst>
      <p:ext uri="{BB962C8B-B14F-4D97-AF65-F5344CB8AC3E}">
        <p14:creationId xmlns:p14="http://schemas.microsoft.com/office/powerpoint/2010/main" val="3579182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31621-1190-7ABB-47A3-4648120A1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734FB1B-EB7E-A5CB-07F5-1B9E2CCA1476}"/>
              </a:ext>
            </a:extLst>
          </p:cNvPr>
          <p:cNvSpPr txBox="1"/>
          <p:nvPr/>
        </p:nvSpPr>
        <p:spPr>
          <a:xfrm>
            <a:off x="276226" y="629729"/>
            <a:ext cx="12001500" cy="5968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spcAft>
                <a:spcPts val="1500"/>
              </a:spcAft>
              <a:buNone/>
            </a:pPr>
            <a:r>
              <a:rPr lang="en-GB" sz="3600" b="1" i="0" dirty="0">
                <a:solidFill>
                  <a:srgbClr val="0F4C81"/>
                </a:solidFill>
                <a:effectLst/>
                <a:latin typeface="Comic Sans MS" panose="030F0702030302020204" pitchFamily="66" charset="0"/>
              </a:rPr>
              <a:t>The Problem with Binary</a:t>
            </a:r>
          </a:p>
          <a:p>
            <a:pPr marL="0" marR="0" indent="0" algn="l">
              <a:spcBef>
                <a:spcPts val="750"/>
              </a:spcBef>
              <a:spcAft>
                <a:spcPts val="750"/>
              </a:spcAft>
              <a:buNone/>
            </a:pPr>
            <a:endParaRPr lang="en-GB" sz="36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3600" b="1" i="0" dirty="0">
              <a:solidFill>
                <a:srgbClr val="E67E22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3600" b="1" i="0" dirty="0">
                <a:solidFill>
                  <a:srgbClr val="E67E22"/>
                </a:solidFill>
                <a:effectLst/>
                <a:latin typeface="Comic Sans MS" panose="030F0702030302020204" pitchFamily="66" charset="0"/>
              </a:rPr>
              <a:t>Problems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sz="36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Hard to read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sz="36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Easy to make mistakes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sz="36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Difficult to remember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sz="36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Difficult to spot errors</a:t>
            </a:r>
          </a:p>
          <a:p>
            <a:pPr indent="0" algn="l">
              <a:buNone/>
            </a:pPr>
            <a:endParaRPr lang="en-GB" sz="3600" b="1" i="0" dirty="0">
              <a:solidFill>
                <a:srgbClr val="16A34A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3200" b="1" i="0" dirty="0">
                <a:solidFill>
                  <a:srgbClr val="16A34A"/>
                </a:solidFill>
                <a:effectLst/>
                <a:latin typeface="Comic Sans MS" panose="030F0702030302020204" pitchFamily="66" charset="0"/>
              </a:rPr>
              <a:t>Computers love binary </a:t>
            </a:r>
            <a:r>
              <a:rPr lang="en-GB" sz="3200" b="1" dirty="0">
                <a:solidFill>
                  <a:srgbClr val="16A34A"/>
                </a:solidFill>
                <a:latin typeface="Comic Sans MS" panose="030F0702030302020204" pitchFamily="66" charset="0"/>
              </a:rPr>
              <a:t>-</a:t>
            </a:r>
            <a:r>
              <a:rPr lang="en-GB" sz="3200" b="1" i="0" dirty="0">
                <a:solidFill>
                  <a:srgbClr val="16A34A"/>
                </a:solidFill>
                <a:effectLst/>
                <a:latin typeface="Comic Sans MS" panose="030F0702030302020204" pitchFamily="66" charset="0"/>
              </a:rPr>
              <a:t> Humans need something easier!!!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76897-C3A1-E847-3CB5-3464EC2BF8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Source – Why do we use hexadecimal (2)?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7AA5116-1023-8E37-F4F7-F5E2A5D89EE2}"/>
              </a:ext>
            </a:extLst>
          </p:cNvPr>
          <p:cNvSpPr/>
          <p:nvPr/>
        </p:nvSpPr>
        <p:spPr>
          <a:xfrm>
            <a:off x="1303972" y="1599695"/>
            <a:ext cx="5440680" cy="7924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t>1101011010111110</a:t>
            </a:r>
          </a:p>
        </p:txBody>
      </p:sp>
    </p:spTree>
    <p:extLst>
      <p:ext uri="{BB962C8B-B14F-4D97-AF65-F5344CB8AC3E}">
        <p14:creationId xmlns:p14="http://schemas.microsoft.com/office/powerpoint/2010/main" val="4040270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8C74B-563C-95A8-5704-FF0A7C0E0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DA8D93-D2B0-3F65-F4F4-8A8D37F53B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Source – What is Hexadecimal?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3CFC1E-B6E0-6E02-A03C-D7D88FE92932}"/>
              </a:ext>
            </a:extLst>
          </p:cNvPr>
          <p:cNvSpPr txBox="1"/>
          <p:nvPr/>
        </p:nvSpPr>
        <p:spPr>
          <a:xfrm>
            <a:off x="504825" y="819083"/>
            <a:ext cx="1151572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GB" sz="36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Hexadecimal is a number system that uses 16 symbols.</a:t>
            </a:r>
          </a:p>
          <a:p>
            <a:pPr indent="0" algn="l">
              <a:buNone/>
            </a:pPr>
            <a:endParaRPr lang="en-GB" sz="3600" b="1" i="0" dirty="0">
              <a:solidFill>
                <a:srgbClr val="E67E22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3600" b="1" dirty="0">
              <a:solidFill>
                <a:srgbClr val="E67E22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3600" b="1" dirty="0">
              <a:solidFill>
                <a:srgbClr val="E67E22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3600" b="1" dirty="0">
                <a:solidFill>
                  <a:srgbClr val="E67E22"/>
                </a:solidFill>
                <a:effectLst/>
                <a:latin typeface="Comic Sans MS" panose="030F0702030302020204" pitchFamily="66" charset="0"/>
              </a:rPr>
              <a:t>Extra Symbols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9E0AEA6-1DE4-CE18-4A4C-17A67DE9E4DE}"/>
              </a:ext>
            </a:extLst>
          </p:cNvPr>
          <p:cNvSpPr/>
          <p:nvPr/>
        </p:nvSpPr>
        <p:spPr>
          <a:xfrm>
            <a:off x="600075" y="2371220"/>
            <a:ext cx="7716204" cy="79248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750"/>
              </a:spcBef>
              <a:spcAft>
                <a:spcPts val="750"/>
              </a:spcAft>
            </a:pPr>
            <a:r>
              <a:rPr lang="en-GB" sz="4000" dirty="0">
                <a:solidFill>
                  <a:schemeClr val="bg1"/>
                </a:solidFill>
                <a:latin typeface="Comic Sans MS" panose="030F0702030302020204" pitchFamily="66" charset="0"/>
              </a:rPr>
              <a:t>0 1 2 3 4 5 6 7 8 9 A B C D E F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C754556-A40E-609A-BA15-A303F8BD917F}"/>
              </a:ext>
            </a:extLst>
          </p:cNvPr>
          <p:cNvSpPr/>
          <p:nvPr/>
        </p:nvSpPr>
        <p:spPr>
          <a:xfrm>
            <a:off x="504825" y="4424757"/>
            <a:ext cx="4493419" cy="220398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750"/>
              </a:spcBef>
              <a:spcAft>
                <a:spcPts val="750"/>
              </a:spcAft>
            </a:pPr>
            <a:r>
              <a:rPr lang="en-GB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A = 10   B = 11</a:t>
            </a:r>
            <a:br>
              <a:rPr lang="en-GB" sz="32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GB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C = 12    D = 13</a:t>
            </a:r>
            <a:br>
              <a:rPr lang="en-GB" sz="32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GB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E = 14    F = 15</a:t>
            </a:r>
          </a:p>
        </p:txBody>
      </p:sp>
    </p:spTree>
    <p:extLst>
      <p:ext uri="{BB962C8B-B14F-4D97-AF65-F5344CB8AC3E}">
        <p14:creationId xmlns:p14="http://schemas.microsoft.com/office/powerpoint/2010/main" val="2594055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D96F3-A4BC-687C-9FA4-5ED86E306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249BC1-A349-96B1-22EC-1CE58C4B6209}"/>
              </a:ext>
            </a:extLst>
          </p:cNvPr>
          <p:cNvSpPr txBox="1"/>
          <p:nvPr/>
        </p:nvSpPr>
        <p:spPr>
          <a:xfrm>
            <a:off x="581024" y="970981"/>
            <a:ext cx="1150620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GB" sz="3600" b="0" i="0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One hexadecimal digit represents four binary digits.</a:t>
            </a:r>
          </a:p>
          <a:p>
            <a:pPr indent="0" algn="l">
              <a:buNone/>
            </a:pPr>
            <a:endParaRPr lang="en-GB" sz="36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36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36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36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36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3600" b="0" i="0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endParaRPr lang="en-GB" sz="3600" b="1" i="0" dirty="0">
              <a:solidFill>
                <a:srgbClr val="16A34A"/>
              </a:solidFill>
              <a:effectLst/>
              <a:latin typeface="Comic Sans MS" panose="030F0702030302020204" pitchFamily="66" charset="0"/>
            </a:endParaRPr>
          </a:p>
          <a:p>
            <a:pPr indent="0" algn="l">
              <a:buNone/>
            </a:pPr>
            <a:r>
              <a:rPr lang="en-GB" sz="3600" b="1" i="0" dirty="0">
                <a:solidFill>
                  <a:srgbClr val="16A34A"/>
                </a:solidFill>
                <a:effectLst/>
                <a:latin typeface="Comic Sans MS" panose="030F0702030302020204" pitchFamily="66" charset="0"/>
              </a:rPr>
              <a:t>4 </a:t>
            </a:r>
            <a:r>
              <a:rPr lang="en-GB" sz="3600" b="1" i="0" u="sng" dirty="0">
                <a:solidFill>
                  <a:srgbClr val="16A34A"/>
                </a:solidFill>
                <a:effectLst/>
                <a:latin typeface="Comic Sans MS" panose="030F0702030302020204" pitchFamily="66" charset="0"/>
              </a:rPr>
              <a:t>Bits</a:t>
            </a:r>
            <a:r>
              <a:rPr lang="en-GB" sz="3600" b="1" i="0" dirty="0">
                <a:solidFill>
                  <a:srgbClr val="16A34A"/>
                </a:solidFill>
                <a:effectLst/>
                <a:latin typeface="Comic Sans MS" panose="030F0702030302020204" pitchFamily="66" charset="0"/>
              </a:rPr>
              <a:t> (binary digits) = 1 Hexadecimal Digit</a:t>
            </a:r>
          </a:p>
          <a:p>
            <a:pPr indent="0" algn="l">
              <a:buNone/>
            </a:pPr>
            <a:r>
              <a:rPr lang="en-GB" sz="3600" b="1" dirty="0">
                <a:solidFill>
                  <a:srgbClr val="16A34A"/>
                </a:solidFill>
                <a:latin typeface="Comic Sans MS" panose="030F0702030302020204" pitchFamily="66" charset="0"/>
              </a:rPr>
              <a:t>We call 4 Bits a </a:t>
            </a:r>
            <a:r>
              <a:rPr lang="en-GB" sz="3600" b="1" u="sng" dirty="0">
                <a:solidFill>
                  <a:srgbClr val="16A34A"/>
                </a:solidFill>
                <a:latin typeface="Comic Sans MS" panose="030F0702030302020204" pitchFamily="66" charset="0"/>
              </a:rPr>
              <a:t>Nibble</a:t>
            </a:r>
            <a:endParaRPr lang="en-GB" sz="3600" b="1" i="0" u="sng" dirty="0">
              <a:solidFill>
                <a:srgbClr val="16A34A"/>
              </a:solidFill>
              <a:effectLst/>
              <a:latin typeface="Comic Sans MS" panose="030F0702030302020204" pitchFamily="66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1504B-1061-6E2B-9662-BAD68D6437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Source – Why 16 Symbols?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862AB6D-11F2-7067-BECF-73ED6AED5AAB}"/>
              </a:ext>
            </a:extLst>
          </p:cNvPr>
          <p:cNvSpPr/>
          <p:nvPr/>
        </p:nvSpPr>
        <p:spPr>
          <a:xfrm>
            <a:off x="581024" y="1740044"/>
            <a:ext cx="4493419" cy="337791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750"/>
              </a:spcBef>
              <a:spcAft>
                <a:spcPts val="750"/>
              </a:spcAft>
            </a:pPr>
            <a:r>
              <a:rPr lang="en-GB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0000 = 0</a:t>
            </a:r>
            <a:br>
              <a:rPr lang="en-GB" sz="32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GB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0001 = 1</a:t>
            </a:r>
            <a:br>
              <a:rPr lang="en-GB" sz="32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GB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0010 = 2</a:t>
            </a:r>
            <a:br>
              <a:rPr lang="en-GB" sz="32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GB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...</a:t>
            </a:r>
          </a:p>
          <a:p>
            <a:pPr algn="ctr">
              <a:spcBef>
                <a:spcPts val="750"/>
              </a:spcBef>
              <a:spcAft>
                <a:spcPts val="750"/>
              </a:spcAft>
            </a:pPr>
            <a:r>
              <a:rPr lang="en-GB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1010 = A</a:t>
            </a:r>
            <a:br>
              <a:rPr lang="en-GB" sz="3200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en-GB" sz="3200" dirty="0">
                <a:solidFill>
                  <a:schemeClr val="bg1"/>
                </a:solidFill>
                <a:latin typeface="Comic Sans MS" panose="030F0702030302020204" pitchFamily="66" charset="0"/>
              </a:rPr>
              <a:t>1111 = F</a:t>
            </a:r>
          </a:p>
        </p:txBody>
      </p:sp>
    </p:spTree>
    <p:extLst>
      <p:ext uri="{BB962C8B-B14F-4D97-AF65-F5344CB8AC3E}">
        <p14:creationId xmlns:p14="http://schemas.microsoft.com/office/powerpoint/2010/main" val="4091312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23293-E027-229A-6810-130008486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49AF32D-5FD3-3CC8-DE70-7DC68B513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864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975D6-CACA-AE50-BAD8-710691FA9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41FFAF-82B2-4BEF-3DF1-A674329CA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4951"/>
            <a:ext cx="10515600" cy="4968097"/>
          </a:xfrm>
        </p:spPr>
        <p:txBody>
          <a:bodyPr/>
          <a:lstStyle/>
          <a:p>
            <a:r>
              <a:rPr lang="en-GB" sz="7200" dirty="0"/>
              <a:t>🎓 </a:t>
            </a:r>
            <a:r>
              <a:rPr lang="en-US" sz="7200" dirty="0"/>
              <a:t>Whole Class Demonstration</a:t>
            </a:r>
            <a:br>
              <a:rPr lang="en-US" sz="7200" dirty="0"/>
            </a:br>
            <a:br>
              <a:rPr lang="en-US" sz="7200" dirty="0"/>
            </a:br>
            <a:r>
              <a:rPr lang="en-US" sz="3600" dirty="0"/>
              <a:t>Your teacher will now show you how to convert </a:t>
            </a:r>
            <a:br>
              <a:rPr lang="en-US" sz="3600" dirty="0"/>
            </a:br>
            <a:br>
              <a:rPr lang="en-US" sz="3600" dirty="0"/>
            </a:br>
            <a:r>
              <a:rPr lang="en-US" sz="4400" dirty="0"/>
              <a:t>Denary </a:t>
            </a:r>
            <a:r>
              <a:rPr lang="en-US" sz="4400" dirty="0">
                <a:sym typeface="Wingdings" panose="05000000000000000000" pitchFamily="2" charset="2"/>
              </a:rPr>
              <a:t> Binary  Hexadecimal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1459828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C3878-92BD-22EC-01A4-9806EF293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708E635-1344-9702-E0DE-A15E8F3B7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2045236"/>
            <a:ext cx="11064240" cy="2767528"/>
          </a:xfrm>
        </p:spPr>
        <p:txBody>
          <a:bodyPr/>
          <a:lstStyle/>
          <a:p>
            <a:r>
              <a:rPr lang="en-GB" sz="9600" dirty="0"/>
              <a:t>⌨️ </a:t>
            </a:r>
            <a:r>
              <a:rPr lang="en-GB" sz="6000" dirty="0"/>
              <a:t>Activity 1:</a:t>
            </a:r>
            <a:br>
              <a:rPr lang="en-GB" sz="6000" dirty="0"/>
            </a:br>
            <a:r>
              <a:rPr lang="en-GB" sz="6000" dirty="0"/>
              <a:t>Converting To Hexadecimal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542126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B217F-56A2-44DA-7F17-8D122E476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B49451-B5CE-5592-F28A-6E89CDA6DE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33482" y="1569316"/>
            <a:ext cx="11582293" cy="3815292"/>
          </a:xfrm>
        </p:spPr>
        <p:txBody>
          <a:bodyPr/>
          <a:lstStyle/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r>
              <a:rPr lang="en-GB" sz="2800" dirty="0"/>
              <a:t>Open: </a:t>
            </a:r>
            <a:r>
              <a:rPr lang="en-GB" sz="2800" b="1" dirty="0">
                <a:hlinkClick r:id="rId2"/>
              </a:rPr>
              <a:t>Hexadecimal Conversion Practice</a:t>
            </a:r>
            <a:endParaRPr lang="en-GB" sz="2800" b="1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Complete at </a:t>
            </a:r>
            <a:r>
              <a:rPr lang="en-GB" sz="2800" b="1" dirty="0"/>
              <a:t>least 10 correct </a:t>
            </a:r>
            <a:r>
              <a:rPr lang="en-GB" sz="2800" dirty="0"/>
              <a:t>hexadecimal conversions using the app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Screenshot your results and paste them into </a:t>
            </a:r>
            <a:r>
              <a:rPr lang="en-GB" sz="2800" b="1" dirty="0">
                <a:solidFill>
                  <a:srgbClr val="7030A0"/>
                </a:solidFill>
              </a:rPr>
              <a:t>OneNote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527B2-2C56-6903-6C26-AEFAD29F7C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⌨️ Activity 1 – Hexadecimal Conversions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264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791C7-ECEA-A6FE-D6DB-D7A508ABC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3452117-6131-8551-61C2-8EDD46EC7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2045236"/>
            <a:ext cx="11064240" cy="2767528"/>
          </a:xfrm>
        </p:spPr>
        <p:txBody>
          <a:bodyPr/>
          <a:lstStyle/>
          <a:p>
            <a:r>
              <a:rPr lang="en-GB" sz="9600" dirty="0"/>
              <a:t>⌨️ </a:t>
            </a:r>
            <a:r>
              <a:rPr lang="en-GB" sz="6000" dirty="0"/>
              <a:t>Activity 2:</a:t>
            </a:r>
            <a:br>
              <a:rPr lang="en-GB" sz="6000" dirty="0"/>
            </a:br>
            <a:r>
              <a:rPr lang="en-GB" sz="6000" dirty="0"/>
              <a:t>Hexadecimal Conversion Guide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113498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BE1BF-37A4-8409-3758-AD7B11A23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31A6822-0A57-AD7C-2B46-F7DA83A31F4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06009" y="967538"/>
            <a:ext cx="11379981" cy="4922924"/>
          </a:xfrm>
        </p:spPr>
        <p:txBody>
          <a:bodyPr/>
          <a:lstStyle/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r>
              <a:rPr lang="en-GB" sz="2800" dirty="0"/>
              <a:t>In </a:t>
            </a:r>
            <a:r>
              <a:rPr lang="en-GB" sz="2800" b="1" dirty="0">
                <a:solidFill>
                  <a:srgbClr val="7030A0"/>
                </a:solidFill>
              </a:rPr>
              <a:t>OneNote</a:t>
            </a:r>
            <a:r>
              <a:rPr lang="en-GB" sz="2800" dirty="0"/>
              <a:t>, create a sub-heading called:</a:t>
            </a:r>
          </a:p>
          <a:p>
            <a:pPr marL="0" indent="0">
              <a:buNone/>
            </a:pPr>
            <a:r>
              <a:rPr lang="en-GB" sz="2800" b="1" dirty="0"/>
              <a:t>Activity 2: Hexadecimal Conversion Guide</a:t>
            </a:r>
          </a:p>
          <a:p>
            <a:pPr marL="0" indent="0">
              <a:buNone/>
            </a:pPr>
            <a:endParaRPr lang="en-GB" sz="2800" b="1" dirty="0"/>
          </a:p>
          <a:p>
            <a:pPr marL="0" indent="0">
              <a:buNone/>
            </a:pPr>
            <a:r>
              <a:rPr lang="en-GB" sz="2800" dirty="0"/>
              <a:t>You must create a guide to teach somebody how to convert a denary number into a hexadecimal number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In it you must use images and descriptions to help them understand the different stages of the process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CFB056-89A0-8222-F5EB-C5932FA7B0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⌨️ Activity 2 – Additions Help Guide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539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DC18F-8B67-B998-B758-6479D6F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21F0792-2CF0-F0AC-9764-397F14E4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0575"/>
            <a:ext cx="10515600" cy="1084801"/>
          </a:xfrm>
        </p:spPr>
        <p:txBody>
          <a:bodyPr/>
          <a:lstStyle/>
          <a:p>
            <a:r>
              <a:rPr lang="en-GB" sz="6000" dirty="0"/>
              <a:t>🎓 </a:t>
            </a:r>
            <a:r>
              <a:rPr lang="en-US" sz="6000" dirty="0"/>
              <a:t>Important Links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758F26-AA33-524A-1475-D0E2160C34E0}"/>
              </a:ext>
            </a:extLst>
          </p:cNvPr>
          <p:cNvSpPr txBox="1"/>
          <p:nvPr/>
        </p:nvSpPr>
        <p:spPr>
          <a:xfrm>
            <a:off x="390144" y="2369623"/>
            <a:ext cx="1141171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🎓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2"/>
              </a:rPr>
              <a:t>Mini Whiteboard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📝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3"/>
              </a:rPr>
              <a:t>Cornell Notes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🗺️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4"/>
              </a:rPr>
              <a:t>Mind Map App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</a:t>
            </a: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👥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5"/>
              </a:rPr>
              <a:t>Peer Review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|🛰️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6"/>
              </a:rPr>
              <a:t>Jupyter Lite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🤖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7"/>
              </a:rPr>
              <a:t>AI Tutor</a:t>
            </a: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⏲️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8"/>
              </a:rPr>
              <a:t>Time 2 Code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🐍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9"/>
              </a:rPr>
              <a:t>TGGCS Python Projects</a:t>
            </a:r>
            <a:endParaRPr lang="en-GB" sz="3600" b="0" i="0" spc="-8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174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E9D0F-6F09-A256-29B6-B4FFA782D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86BA7A7-1107-EDF4-7EF2-F007B3C58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3807"/>
            <a:ext cx="10515600" cy="3870386"/>
          </a:xfrm>
        </p:spPr>
        <p:txBody>
          <a:bodyPr/>
          <a:lstStyle/>
          <a:p>
            <a:r>
              <a:rPr lang="en-GB" sz="9600" dirty="0"/>
              <a:t>🎓 </a:t>
            </a:r>
            <a:r>
              <a:rPr lang="en-US" sz="9600" dirty="0"/>
              <a:t>Keyboard Shortcuts</a:t>
            </a:r>
            <a:br>
              <a:rPr lang="en-US" sz="9600" dirty="0"/>
            </a:br>
            <a:r>
              <a:rPr lang="en-US" sz="4000" dirty="0"/>
              <a:t>(if you forgot)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74930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0D5A8-11D1-2D36-0C46-8CF85D42F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BBFCDD-235C-3D03-C3A6-54108148FAA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39471" y="1280624"/>
            <a:ext cx="6271058" cy="195000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first keyboard shortcut you will learn at TGGS is the screenshot shortcut.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Press the following keys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86170-8C46-AA69-9676-5196CA2041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Demonstration – Screenshot Shortcut</a:t>
            </a:r>
          </a:p>
        </p:txBody>
      </p:sp>
      <p:pic>
        <p:nvPicPr>
          <p:cNvPr id="4" name="Picture 3" descr="How to take a screenshot in Windows - Easykey">
            <a:extLst>
              <a:ext uri="{FF2B5EF4-FFF2-40B4-BE49-F238E27FC236}">
                <a16:creationId xmlns:a16="http://schemas.microsoft.com/office/drawing/2014/main" id="{476FFB94-F0BB-2E28-830B-576059016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2784" y="1280624"/>
            <a:ext cx="2625344" cy="1950902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AF36DFA8-1C69-5287-EBB5-ACD806BC2450}"/>
              </a:ext>
            </a:extLst>
          </p:cNvPr>
          <p:cNvSpPr txBox="1">
            <a:spLocks/>
          </p:cNvSpPr>
          <p:nvPr/>
        </p:nvSpPr>
        <p:spPr>
          <a:xfrm>
            <a:off x="239470" y="3627374"/>
            <a:ext cx="11391698" cy="3093466"/>
          </a:xfrm>
          <a:prstGeom prst="rect">
            <a:avLst/>
          </a:prstGeom>
        </p:spPr>
        <p:txBody>
          <a:bodyPr lIns="0" tIns="0" rIns="0" bIns="0"/>
          <a:lstStyle>
            <a:lvl1pPr marL="270000" indent="-2700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Char char="•"/>
              <a:defRPr sz="25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1pPr>
            <a:lvl2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2pPr>
            <a:lvl3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3pPr>
            <a:lvl4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4pPr>
            <a:lvl5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dirty="0"/>
              <a:t>You will then be able to draw a square around the area you wish to screenshot (start with the top left corner, drag to the bottom right-hand corner and let go).</a:t>
            </a:r>
          </a:p>
          <a:p>
            <a:pPr marL="0" indent="0">
              <a:buFont typeface="Arial"/>
              <a:buNone/>
            </a:pPr>
            <a:endParaRPr lang="en-GB" dirty="0"/>
          </a:p>
          <a:p>
            <a:pPr marL="0" indent="0">
              <a:buFont typeface="Arial"/>
              <a:buNone/>
            </a:pPr>
            <a:r>
              <a:rPr lang="en-GB" dirty="0"/>
              <a:t>You will then need to press the enter / return key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554BD1-290E-9CBE-39CA-DDF3559F4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437" y="5114590"/>
            <a:ext cx="1838582" cy="11145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5E3ED4-6C1D-0619-56A4-C0FF5801B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0640" y="4863513"/>
            <a:ext cx="1582125" cy="161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78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5C163-C7FD-5506-8942-005D8FFB3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A81254-3968-414E-BCE4-230B7F8A8D1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39471" y="1280624"/>
            <a:ext cx="6271058" cy="532134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Go to the OneNote page for today’s lesson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Click on an area where you wish to paste the screenshot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Press these keys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should now have a screenshot added to your </a:t>
            </a:r>
            <a:r>
              <a:rPr lang="en-GB" b="1" dirty="0">
                <a:solidFill>
                  <a:srgbClr val="7030A0"/>
                </a:solidFill>
              </a:rPr>
              <a:t>OneNote </a:t>
            </a:r>
            <a:r>
              <a:rPr lang="en-GB" dirty="0"/>
              <a:t>page!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766A9-E079-A3DC-9298-1CF20FAD42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Demonstration – Pasting Shortcut</a:t>
            </a:r>
          </a:p>
        </p:txBody>
      </p:sp>
      <p:pic>
        <p:nvPicPr>
          <p:cNvPr id="5" name="Picture 4" descr="How to take a screenshot in Windows - Easykey">
            <a:extLst>
              <a:ext uri="{FF2B5EF4-FFF2-40B4-BE49-F238E27FC236}">
                <a16:creationId xmlns:a16="http://schemas.microsoft.com/office/drawing/2014/main" id="{E910EF43-A494-DAD1-D43D-F5DE8B3E4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1767" y="1792224"/>
            <a:ext cx="4590820" cy="3411454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54C0B09-1EB6-4BE3-73E3-3508292D80FF}"/>
              </a:ext>
            </a:extLst>
          </p:cNvPr>
          <p:cNvCxnSpPr>
            <a:cxnSpLocks/>
          </p:cNvCxnSpPr>
          <p:nvPr/>
        </p:nvCxnSpPr>
        <p:spPr>
          <a:xfrm>
            <a:off x="2944368" y="4517136"/>
            <a:ext cx="3849624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499488"/>
      </p:ext>
    </p:extLst>
  </p:cSld>
  <p:clrMapOvr>
    <a:masterClrMapping/>
  </p:clrMapOvr>
</p:sld>
</file>

<file path=ppt/theme/theme1.xml><?xml version="1.0" encoding="utf-8"?>
<a:theme xmlns:a="http://schemas.openxmlformats.org/drawingml/2006/main" name="LESSONS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SSONS1" id="{139F263E-A1CB-4141-8E17-3FB1CA6AA76E}" vid="{C9EA4462-833A-44E4-9E2C-8D2CFBA6B59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LESSONS1</Template>
  <TotalTime>2435</TotalTime>
  <Words>595</Words>
  <Application>Microsoft Office PowerPoint</Application>
  <PresentationFormat>Widescreen</PresentationFormat>
  <Paragraphs>93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Comic Sans MS</vt:lpstr>
      <vt:lpstr>Consolas</vt:lpstr>
      <vt:lpstr>Wingdings</vt:lpstr>
      <vt:lpstr>LESSONS1</vt:lpstr>
      <vt:lpstr>PowerPoint Presentation</vt:lpstr>
      <vt:lpstr>PowerPoint Presentation</vt:lpstr>
      <vt:lpstr>🎓 Why do we use Hexadecimal?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🎓 Whole Class Demonstration  Your teacher will now show you how to convert   Denary  Binary  Hexadecimal</vt:lpstr>
      <vt:lpstr>⌨️ Activity 1: Converting To Hexadecimal</vt:lpstr>
      <vt:lpstr>PowerPoint Presentation</vt:lpstr>
      <vt:lpstr>⌨️ Activity 2: Hexadecimal Conversion Guide</vt:lpstr>
      <vt:lpstr>PowerPoint Presentation</vt:lpstr>
      <vt:lpstr>🎓 Important Links</vt:lpstr>
      <vt:lpstr>🎓 Keyboard Shortcuts (if you forgot)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Meehan</dc:creator>
  <cp:lastModifiedBy>Paul Meehan</cp:lastModifiedBy>
  <cp:revision>2</cp:revision>
  <dcterms:created xsi:type="dcterms:W3CDTF">2026-08-30T08:45:48Z</dcterms:created>
  <dcterms:modified xsi:type="dcterms:W3CDTF">2026-09-27T09:26:33Z</dcterms:modified>
</cp:coreProperties>
</file>