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76" r:id="rId4"/>
    <p:sldId id="269" r:id="rId5"/>
    <p:sldId id="345" r:id="rId6"/>
    <p:sldId id="346" r:id="rId7"/>
    <p:sldId id="347" r:id="rId8"/>
    <p:sldId id="348" r:id="rId9"/>
    <p:sldId id="349" r:id="rId10"/>
    <p:sldId id="332" r:id="rId11"/>
    <p:sldId id="351" r:id="rId12"/>
    <p:sldId id="330" r:id="rId13"/>
    <p:sldId id="350" r:id="rId14"/>
    <p:sldId id="309" r:id="rId15"/>
    <p:sldId id="331" r:id="rId16"/>
    <p:sldId id="277" r:id="rId17"/>
    <p:sldId id="27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A91543-A04F-4C6A-8495-EE3F2AEA7423}" v="11" dt="2026-09-27T09:19:24.0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Meehan" userId="f9f39734-6dd0-410c-955c-072ad291cddb" providerId="ADAL" clId="{15F6888D-9D33-487D-8EC5-BF9F406DCFB2}"/>
    <pc:docChg chg="undo custSel addSld delSld modSld sldOrd">
      <pc:chgData name="Paul Meehan" userId="f9f39734-6dd0-410c-955c-072ad291cddb" providerId="ADAL" clId="{15F6888D-9D33-487D-8EC5-BF9F406DCFB2}" dt="2026-09-27T09:19:54.246" v="37479"/>
      <pc:docMkLst>
        <pc:docMk/>
      </pc:docMkLst>
      <pc:sldChg chg="addSp delSp modSp mod modClrScheme chgLayout">
        <pc:chgData name="Paul Meehan" userId="f9f39734-6dd0-410c-955c-072ad291cddb" providerId="ADAL" clId="{15F6888D-9D33-487D-8EC5-BF9F406DCFB2}" dt="2026-09-27T09:02:06.097" v="37377" actId="20577"/>
        <pc:sldMkLst>
          <pc:docMk/>
          <pc:sldMk cId="2589855920" sldId="256"/>
        </pc:sldMkLst>
        <pc:spChg chg="add mod">
          <ac:chgData name="Paul Meehan" userId="f9f39734-6dd0-410c-955c-072ad291cddb" providerId="ADAL" clId="{15F6888D-9D33-487D-8EC5-BF9F406DCFB2}" dt="2026-09-27T09:02:06.097" v="37377" actId="20577"/>
          <ac:spMkLst>
            <pc:docMk/>
            <pc:sldMk cId="2589855920" sldId="256"/>
            <ac:spMk id="5" creationId="{DDC69F23-7D78-86B6-66F0-7F6B0B79D557}"/>
          </ac:spMkLst>
        </pc:spChg>
        <pc:graphicFrameChg chg="add mod modGraphic">
          <ac:chgData name="Paul Meehan" userId="f9f39734-6dd0-410c-955c-072ad291cddb" providerId="ADAL" clId="{15F6888D-9D33-487D-8EC5-BF9F406DCFB2}" dt="2026-09-27T09:01:14.518" v="37268"/>
          <ac:graphicFrameMkLst>
            <pc:docMk/>
            <pc:sldMk cId="2589855920" sldId="256"/>
            <ac:graphicFrameMk id="2" creationId="{AF1BC9B1-BAFC-87F6-4098-1F19B68D97F0}"/>
          </ac:graphicFrameMkLst>
        </pc:graphicFrameChg>
        <pc:picChg chg="add del">
          <ac:chgData name="Paul Meehan" userId="f9f39734-6dd0-410c-955c-072ad291cddb" providerId="ADAL" clId="{15F6888D-9D33-487D-8EC5-BF9F406DCFB2}" dt="2026-09-27T08:59:02.969" v="37180" actId="478"/>
          <ac:picMkLst>
            <pc:docMk/>
            <pc:sldMk cId="2589855920" sldId="256"/>
            <ac:picMk id="4" creationId="{85A108D8-D176-E629-57D7-FAC9406A40AA}"/>
          </ac:picMkLst>
        </pc:picChg>
      </pc:sldChg>
      <pc:sldChg chg="modSp add mod">
        <pc:chgData name="Paul Meehan" userId="f9f39734-6dd0-410c-955c-072ad291cddb" providerId="ADAL" clId="{15F6888D-9D33-487D-8EC5-BF9F406DCFB2}" dt="2026-09-06T13:37:06.802" v="36120" actId="1076"/>
        <pc:sldMkLst>
          <pc:docMk/>
          <pc:sldMk cId="1422431759" sldId="268"/>
        </pc:sldMkLst>
        <pc:spChg chg="mod">
          <ac:chgData name="Paul Meehan" userId="f9f39734-6dd0-410c-955c-072ad291cddb" providerId="ADAL" clId="{15F6888D-9D33-487D-8EC5-BF9F406DCFB2}" dt="2026-08-30T18:15:49.658" v="6323" actId="20577"/>
          <ac:spMkLst>
            <pc:docMk/>
            <pc:sldMk cId="1422431759" sldId="268"/>
            <ac:spMk id="8" creationId="{4F1979AF-981F-14B9-0DCC-8B28EAA398F0}"/>
          </ac:spMkLst>
        </pc:spChg>
        <pc:spChg chg="mod">
          <ac:chgData name="Paul Meehan" userId="f9f39734-6dd0-410c-955c-072ad291cddb" providerId="ADAL" clId="{15F6888D-9D33-487D-8EC5-BF9F406DCFB2}" dt="2026-09-06T13:37:06.802" v="36120" actId="1076"/>
          <ac:spMkLst>
            <pc:docMk/>
            <pc:sldMk cId="1422431759" sldId="268"/>
            <ac:spMk id="9" creationId="{2D87A1E4-0551-018B-66B0-6EEB49FCCE27}"/>
          </ac:spMkLst>
        </pc:spChg>
      </pc:sldChg>
      <pc:sldChg chg="addSp delSp modSp add mod ord">
        <pc:chgData name="Paul Meehan" userId="f9f39734-6dd0-410c-955c-072ad291cddb" providerId="ADAL" clId="{15F6888D-9D33-487D-8EC5-BF9F406DCFB2}" dt="2026-09-06T13:44:52.254" v="36207" actId="20577"/>
        <pc:sldMkLst>
          <pc:docMk/>
          <pc:sldMk cId="3579182815" sldId="269"/>
        </pc:sldMkLst>
        <pc:spChg chg="mod">
          <ac:chgData name="Paul Meehan" userId="f9f39734-6dd0-410c-955c-072ad291cddb" providerId="ADAL" clId="{15F6888D-9D33-487D-8EC5-BF9F406DCFB2}" dt="2026-09-06T13:37:37.410" v="36183" actId="20577"/>
          <ac:spMkLst>
            <pc:docMk/>
            <pc:sldMk cId="3579182815" sldId="269"/>
            <ac:spMk id="3" creationId="{B7722210-0C14-34AA-7408-3768684B994A}"/>
          </ac:spMkLst>
        </pc:spChg>
        <pc:spChg chg="add mod">
          <ac:chgData name="Paul Meehan" userId="f9f39734-6dd0-410c-955c-072ad291cddb" providerId="ADAL" clId="{15F6888D-9D33-487D-8EC5-BF9F406DCFB2}" dt="2026-09-06T13:44:52.254" v="36207" actId="20577"/>
          <ac:spMkLst>
            <pc:docMk/>
            <pc:sldMk cId="3579182815" sldId="269"/>
            <ac:spMk id="8" creationId="{94872616-2518-7BC8-54F2-17B523F564D6}"/>
          </ac:spMkLst>
        </pc:spChg>
      </pc:sldChg>
      <pc:sldChg chg="modSp add mod ord">
        <pc:chgData name="Paul Meehan" userId="f9f39734-6dd0-410c-955c-072ad291cddb" providerId="ADAL" clId="{15F6888D-9D33-487D-8EC5-BF9F406DCFB2}" dt="2026-09-06T13:50:00.396" v="36363" actId="20577"/>
        <pc:sldMkLst>
          <pc:docMk/>
          <pc:sldMk cId="3252561365" sldId="276"/>
        </pc:sldMkLst>
        <pc:spChg chg="mod">
          <ac:chgData name="Paul Meehan" userId="f9f39734-6dd0-410c-955c-072ad291cddb" providerId="ADAL" clId="{15F6888D-9D33-487D-8EC5-BF9F406DCFB2}" dt="2026-09-06T13:50:00.396" v="36363" actId="20577"/>
          <ac:spMkLst>
            <pc:docMk/>
            <pc:sldMk cId="3252561365" sldId="276"/>
            <ac:spMk id="8" creationId="{AB82C2CB-1C1E-7DD6-C0F0-982B0198B385}"/>
          </ac:spMkLst>
        </pc:spChg>
      </pc:sldChg>
      <pc:sldChg chg="addSp modSp add mod ord">
        <pc:chgData name="Paul Meehan" userId="f9f39734-6dd0-410c-955c-072ad291cddb" providerId="ADAL" clId="{15F6888D-9D33-487D-8EC5-BF9F406DCFB2}" dt="2026-08-30T17:19:28.504" v="5106" actId="20577"/>
        <pc:sldMkLst>
          <pc:docMk/>
          <pc:sldMk cId="2618978949" sldId="277"/>
        </pc:sldMkLst>
        <pc:spChg chg="mod">
          <ac:chgData name="Paul Meehan" userId="f9f39734-6dd0-410c-955c-072ad291cddb" providerId="ADAL" clId="{15F6888D-9D33-487D-8EC5-BF9F406DCFB2}" dt="2026-08-30T17:16:28.529" v="4799" actId="14100"/>
          <ac:spMkLst>
            <pc:docMk/>
            <pc:sldMk cId="2618978949" sldId="277"/>
            <ac:spMk id="2" creationId="{91BBFCDD-235C-3D03-C3A6-54108148FAA0}"/>
          </ac:spMkLst>
        </pc:spChg>
        <pc:spChg chg="mod">
          <ac:chgData name="Paul Meehan" userId="f9f39734-6dd0-410c-955c-072ad291cddb" providerId="ADAL" clId="{15F6888D-9D33-487D-8EC5-BF9F406DCFB2}" dt="2026-08-30T17:19:28.504" v="5106" actId="20577"/>
          <ac:spMkLst>
            <pc:docMk/>
            <pc:sldMk cId="2618978949" sldId="277"/>
            <ac:spMk id="3" creationId="{8DE86170-8C46-AA69-9676-5196CA20412C}"/>
          </ac:spMkLst>
        </pc:spChg>
        <pc:spChg chg="add mod">
          <ac:chgData name="Paul Meehan" userId="f9f39734-6dd0-410c-955c-072ad291cddb" providerId="ADAL" clId="{15F6888D-9D33-487D-8EC5-BF9F406DCFB2}" dt="2026-08-30T17:18:05.561" v="5089" actId="20577"/>
          <ac:spMkLst>
            <pc:docMk/>
            <pc:sldMk cId="2618978949" sldId="277"/>
            <ac:spMk id="6" creationId="{AF36DFA8-1C69-5287-EBB5-ACD806BC2450}"/>
          </ac:spMkLst>
        </pc:spChg>
        <pc:picChg chg="add mod">
          <ac:chgData name="Paul Meehan" userId="f9f39734-6dd0-410c-955c-072ad291cddb" providerId="ADAL" clId="{15F6888D-9D33-487D-8EC5-BF9F406DCFB2}" dt="2026-08-30T17:16:33.273" v="4801" actId="14100"/>
          <ac:picMkLst>
            <pc:docMk/>
            <pc:sldMk cId="2618978949" sldId="277"/>
            <ac:picMk id="4" creationId="{476FFB94-F0BB-2E28-830B-576059016831}"/>
          </ac:picMkLst>
        </pc:picChg>
        <pc:picChg chg="add mod">
          <ac:chgData name="Paul Meehan" userId="f9f39734-6dd0-410c-955c-072ad291cddb" providerId="ADAL" clId="{15F6888D-9D33-487D-8EC5-BF9F406DCFB2}" dt="2026-08-30T17:19:04.592" v="5096" actId="1076"/>
          <ac:picMkLst>
            <pc:docMk/>
            <pc:sldMk cId="2618978949" sldId="277"/>
            <ac:picMk id="8" creationId="{74554BD1-290E-9CBE-39CA-DDF3559F453E}"/>
          </ac:picMkLst>
        </pc:picChg>
        <pc:picChg chg="add mod">
          <ac:chgData name="Paul Meehan" userId="f9f39734-6dd0-410c-955c-072ad291cddb" providerId="ADAL" clId="{15F6888D-9D33-487D-8EC5-BF9F406DCFB2}" dt="2026-08-30T17:19:06.225" v="5097" actId="1076"/>
          <ac:picMkLst>
            <pc:docMk/>
            <pc:sldMk cId="2618978949" sldId="277"/>
            <ac:picMk id="10" creationId="{835E3ED4-6C1D-0619-56A4-C0FF5801B8E7}"/>
          </ac:picMkLst>
        </pc:picChg>
      </pc:sldChg>
      <pc:sldChg chg="addSp delSp modSp add mod">
        <pc:chgData name="Paul Meehan" userId="f9f39734-6dd0-410c-955c-072ad291cddb" providerId="ADAL" clId="{15F6888D-9D33-487D-8EC5-BF9F406DCFB2}" dt="2026-08-30T17:22:12.951" v="5347" actId="1076"/>
        <pc:sldMkLst>
          <pc:docMk/>
          <pc:sldMk cId="1013499488" sldId="278"/>
        </pc:sldMkLst>
        <pc:spChg chg="mod">
          <ac:chgData name="Paul Meehan" userId="f9f39734-6dd0-410c-955c-072ad291cddb" providerId="ADAL" clId="{15F6888D-9D33-487D-8EC5-BF9F406DCFB2}" dt="2026-08-30T17:21:47.577" v="5342" actId="113"/>
          <ac:spMkLst>
            <pc:docMk/>
            <pc:sldMk cId="1013499488" sldId="278"/>
            <ac:spMk id="2" creationId="{5DA81254-3968-414E-BCE4-230B7F8A8D1B}"/>
          </ac:spMkLst>
        </pc:spChg>
        <pc:spChg chg="mod">
          <ac:chgData name="Paul Meehan" userId="f9f39734-6dd0-410c-955c-072ad291cddb" providerId="ADAL" clId="{15F6888D-9D33-487D-8EC5-BF9F406DCFB2}" dt="2026-08-30T17:19:39.808" v="5117" actId="20577"/>
          <ac:spMkLst>
            <pc:docMk/>
            <pc:sldMk cId="1013499488" sldId="278"/>
            <ac:spMk id="3" creationId="{25E766A9-E079-A3DC-9298-1CF20FAD42F8}"/>
          </ac:spMkLst>
        </pc:spChg>
        <pc:picChg chg="add mod">
          <ac:chgData name="Paul Meehan" userId="f9f39734-6dd0-410c-955c-072ad291cddb" providerId="ADAL" clId="{15F6888D-9D33-487D-8EC5-BF9F406DCFB2}" dt="2026-08-30T17:22:08.432" v="5346" actId="1076"/>
          <ac:picMkLst>
            <pc:docMk/>
            <pc:sldMk cId="1013499488" sldId="278"/>
            <ac:picMk id="5" creationId="{E910EF43-A494-DAD1-D43D-F5DE8B3E452B}"/>
          </ac:picMkLst>
        </pc:picChg>
        <pc:cxnChg chg="add mod">
          <ac:chgData name="Paul Meehan" userId="f9f39734-6dd0-410c-955c-072ad291cddb" providerId="ADAL" clId="{15F6888D-9D33-487D-8EC5-BF9F406DCFB2}" dt="2026-08-30T17:22:12.951" v="5347" actId="1076"/>
          <ac:cxnSpMkLst>
            <pc:docMk/>
            <pc:sldMk cId="1013499488" sldId="278"/>
            <ac:cxnSpMk id="9" creationId="{C54C0B09-1EB6-4BE3-73E3-3508292D80FF}"/>
          </ac:cxnSpMkLst>
        </pc:cxnChg>
      </pc:sldChg>
      <pc:sldChg chg="add">
        <pc:chgData name="Paul Meehan" userId="f9f39734-6dd0-410c-955c-072ad291cddb" providerId="ADAL" clId="{15F6888D-9D33-487D-8EC5-BF9F406DCFB2}" dt="2026-09-27T08:38:23.886" v="37179"/>
        <pc:sldMkLst>
          <pc:docMk/>
          <pc:sldMk cId="3968174663" sldId="309"/>
        </pc:sldMkLst>
      </pc:sldChg>
      <pc:sldChg chg="modSp add mod ord">
        <pc:chgData name="Paul Meehan" userId="f9f39734-6dd0-410c-955c-072ad291cddb" providerId="ADAL" clId="{15F6888D-9D33-487D-8EC5-BF9F406DCFB2}" dt="2026-09-06T14:09:02.235" v="36790" actId="20577"/>
        <pc:sldMkLst>
          <pc:docMk/>
          <pc:sldMk cId="1113498570" sldId="330"/>
        </pc:sldMkLst>
        <pc:spChg chg="mod">
          <ac:chgData name="Paul Meehan" userId="f9f39734-6dd0-410c-955c-072ad291cddb" providerId="ADAL" clId="{15F6888D-9D33-487D-8EC5-BF9F406DCFB2}" dt="2026-09-06T14:09:02.235" v="36790" actId="20577"/>
          <ac:spMkLst>
            <pc:docMk/>
            <pc:sldMk cId="1113498570" sldId="330"/>
            <ac:spMk id="8" creationId="{33452117-6131-8551-61C2-8EDD46EC7E25}"/>
          </ac:spMkLst>
        </pc:spChg>
      </pc:sldChg>
      <pc:sldChg chg="add">
        <pc:chgData name="Paul Meehan" userId="f9f39734-6dd0-410c-955c-072ad291cddb" providerId="ADAL" clId="{15F6888D-9D33-487D-8EC5-BF9F406DCFB2}" dt="2026-09-06T11:27:38.752" v="34061" actId="2890"/>
        <pc:sldMkLst>
          <pc:docMk/>
          <pc:sldMk cId="374930371" sldId="331"/>
        </pc:sldMkLst>
      </pc:sldChg>
      <pc:sldChg chg="addSp modSp add mod ord">
        <pc:chgData name="Paul Meehan" userId="f9f39734-6dd0-410c-955c-072ad291cddb" providerId="ADAL" clId="{15F6888D-9D33-487D-8EC5-BF9F406DCFB2}" dt="2026-09-27T09:03:28.291" v="37416" actId="113"/>
        <pc:sldMkLst>
          <pc:docMk/>
          <pc:sldMk cId="3199264870" sldId="332"/>
        </pc:sldMkLst>
        <pc:spChg chg="mod">
          <ac:chgData name="Paul Meehan" userId="f9f39734-6dd0-410c-955c-072ad291cddb" providerId="ADAL" clId="{15F6888D-9D33-487D-8EC5-BF9F406DCFB2}" dt="2026-09-27T09:03:28.291" v="37416" actId="113"/>
          <ac:spMkLst>
            <pc:docMk/>
            <pc:sldMk cId="3199264870" sldId="332"/>
            <ac:spMk id="2" creationId="{10B49451-B5CE-5592-F28A-6E89CDA6DE92}"/>
          </ac:spMkLst>
        </pc:spChg>
        <pc:spChg chg="mod">
          <ac:chgData name="Paul Meehan" userId="f9f39734-6dd0-410c-955c-072ad291cddb" providerId="ADAL" clId="{15F6888D-9D33-487D-8EC5-BF9F406DCFB2}" dt="2026-09-06T11:58:00.767" v="34584" actId="20577"/>
          <ac:spMkLst>
            <pc:docMk/>
            <pc:sldMk cId="3199264870" sldId="332"/>
            <ac:spMk id="3" creationId="{FC1527B2-2C56-6903-6C26-AEFAD29F7C4C}"/>
          </ac:spMkLst>
        </pc:spChg>
      </pc:sldChg>
      <pc:sldChg chg="addSp delSp modSp add mod">
        <pc:chgData name="Paul Meehan" userId="f9f39734-6dd0-410c-955c-072ad291cddb" providerId="ADAL" clId="{15F6888D-9D33-487D-8EC5-BF9F406DCFB2}" dt="2026-09-06T13:49:43.690" v="36332" actId="20577"/>
        <pc:sldMkLst>
          <pc:docMk/>
          <pc:sldMk cId="4035873400" sldId="345"/>
        </pc:sldMkLst>
        <pc:spChg chg="mod">
          <ac:chgData name="Paul Meehan" userId="f9f39734-6dd0-410c-955c-072ad291cddb" providerId="ADAL" clId="{15F6888D-9D33-487D-8EC5-BF9F406DCFB2}" dt="2026-09-06T13:49:43.690" v="36332" actId="20577"/>
          <ac:spMkLst>
            <pc:docMk/>
            <pc:sldMk cId="4035873400" sldId="345"/>
            <ac:spMk id="3" creationId="{D9A6FD95-B2BD-7306-8A3D-3256131EAFDA}"/>
          </ac:spMkLst>
        </pc:spChg>
        <pc:spChg chg="add mod">
          <ac:chgData name="Paul Meehan" userId="f9f39734-6dd0-410c-955c-072ad291cddb" providerId="ADAL" clId="{15F6888D-9D33-487D-8EC5-BF9F406DCFB2}" dt="2026-09-06T13:48:07.942" v="36283" actId="403"/>
          <ac:spMkLst>
            <pc:docMk/>
            <pc:sldMk cId="4035873400" sldId="345"/>
            <ac:spMk id="4" creationId="{62C9EB45-31BC-25E9-B3CC-09F64129A959}"/>
          </ac:spMkLst>
        </pc:spChg>
        <pc:spChg chg="add mod">
          <ac:chgData name="Paul Meehan" userId="f9f39734-6dd0-410c-955c-072ad291cddb" providerId="ADAL" clId="{15F6888D-9D33-487D-8EC5-BF9F406DCFB2}" dt="2026-09-06T13:46:36.749" v="36255" actId="403"/>
          <ac:spMkLst>
            <pc:docMk/>
            <pc:sldMk cId="4035873400" sldId="345"/>
            <ac:spMk id="5" creationId="{69244889-154D-65AE-2D2B-567F28F7E889}"/>
          </ac:spMkLst>
        </pc:spChg>
      </pc:sldChg>
      <pc:sldChg chg="addSp delSp modSp add mod">
        <pc:chgData name="Paul Meehan" userId="f9f39734-6dd0-410c-955c-072ad291cddb" providerId="ADAL" clId="{15F6888D-9D33-487D-8EC5-BF9F406DCFB2}" dt="2026-09-06T13:50:19.084" v="36365" actId="1076"/>
        <pc:sldMkLst>
          <pc:docMk/>
          <pc:sldMk cId="4188174551" sldId="346"/>
        </pc:sldMkLst>
        <pc:spChg chg="add mod">
          <ac:chgData name="Paul Meehan" userId="f9f39734-6dd0-410c-955c-072ad291cddb" providerId="ADAL" clId="{15F6888D-9D33-487D-8EC5-BF9F406DCFB2}" dt="2026-09-06T13:50:13.764" v="36364" actId="14100"/>
          <ac:spMkLst>
            <pc:docMk/>
            <pc:sldMk cId="4188174551" sldId="346"/>
            <ac:spMk id="6" creationId="{61EA6911-75DC-CE8D-230F-D01A33B920B4}"/>
          </ac:spMkLst>
        </pc:spChg>
        <pc:spChg chg="add mod">
          <ac:chgData name="Paul Meehan" userId="f9f39734-6dd0-410c-955c-072ad291cddb" providerId="ADAL" clId="{15F6888D-9D33-487D-8EC5-BF9F406DCFB2}" dt="2026-09-06T13:50:19.084" v="36365" actId="1076"/>
          <ac:spMkLst>
            <pc:docMk/>
            <pc:sldMk cId="4188174551" sldId="346"/>
            <ac:spMk id="8" creationId="{096AAA05-D5D4-B30E-AF36-E1158DB4EFBC}"/>
          </ac:spMkLst>
        </pc:spChg>
      </pc:sldChg>
      <pc:sldChg chg="addSp delSp modSp add mod ord">
        <pc:chgData name="Paul Meehan" userId="f9f39734-6dd0-410c-955c-072ad291cddb" providerId="ADAL" clId="{15F6888D-9D33-487D-8EC5-BF9F406DCFB2}" dt="2026-09-06T13:53:58.304" v="36445" actId="13822"/>
        <pc:sldMkLst>
          <pc:docMk/>
          <pc:sldMk cId="1729904196" sldId="347"/>
        </pc:sldMkLst>
        <pc:spChg chg="add mod">
          <ac:chgData name="Paul Meehan" userId="f9f39734-6dd0-410c-955c-072ad291cddb" providerId="ADAL" clId="{15F6888D-9D33-487D-8EC5-BF9F406DCFB2}" dt="2026-09-06T13:52:00.580" v="36389" actId="20577"/>
          <ac:spMkLst>
            <pc:docMk/>
            <pc:sldMk cId="1729904196" sldId="347"/>
            <ac:spMk id="6" creationId="{7F763205-D971-8A7B-633B-60448C466CD9}"/>
          </ac:spMkLst>
        </pc:spChg>
        <pc:spChg chg="add mod">
          <ac:chgData name="Paul Meehan" userId="f9f39734-6dd0-410c-955c-072ad291cddb" providerId="ADAL" clId="{15F6888D-9D33-487D-8EC5-BF9F406DCFB2}" dt="2026-09-06T13:52:43.687" v="36400" actId="207"/>
          <ac:spMkLst>
            <pc:docMk/>
            <pc:sldMk cId="1729904196" sldId="347"/>
            <ac:spMk id="8" creationId="{A0ACD74D-7B19-0979-7049-1671A6C820B3}"/>
          </ac:spMkLst>
        </pc:spChg>
        <pc:spChg chg="add mod">
          <ac:chgData name="Paul Meehan" userId="f9f39734-6dd0-410c-955c-072ad291cddb" providerId="ADAL" clId="{15F6888D-9D33-487D-8EC5-BF9F406DCFB2}" dt="2026-09-06T13:53:04.068" v="36402" actId="196"/>
          <ac:spMkLst>
            <pc:docMk/>
            <pc:sldMk cId="1729904196" sldId="347"/>
            <ac:spMk id="9" creationId="{7ABA7ECD-B691-2DC0-C8C2-BA5568FB1EB0}"/>
          </ac:spMkLst>
        </pc:spChg>
        <pc:spChg chg="add mod">
          <ac:chgData name="Paul Meehan" userId="f9f39734-6dd0-410c-955c-072ad291cddb" providerId="ADAL" clId="{15F6888D-9D33-487D-8EC5-BF9F406DCFB2}" dt="2026-09-06T13:53:58.304" v="36445" actId="13822"/>
          <ac:spMkLst>
            <pc:docMk/>
            <pc:sldMk cId="1729904196" sldId="347"/>
            <ac:spMk id="10" creationId="{E1B01088-7458-80B0-61C3-E184ED31D652}"/>
          </ac:spMkLst>
        </pc:spChg>
      </pc:sldChg>
      <pc:sldChg chg="modSp add mod ord">
        <pc:chgData name="Paul Meehan" userId="f9f39734-6dd0-410c-955c-072ad291cddb" providerId="ADAL" clId="{15F6888D-9D33-487D-8EC5-BF9F406DCFB2}" dt="2026-09-06T14:06:57.549" v="36560" actId="1076"/>
        <pc:sldMkLst>
          <pc:docMk/>
          <pc:sldMk cId="1459828056" sldId="348"/>
        </pc:sldMkLst>
        <pc:spChg chg="mod">
          <ac:chgData name="Paul Meehan" userId="f9f39734-6dd0-410c-955c-072ad291cddb" providerId="ADAL" clId="{15F6888D-9D33-487D-8EC5-BF9F406DCFB2}" dt="2026-09-06T14:06:57.549" v="36560" actId="1076"/>
          <ac:spMkLst>
            <pc:docMk/>
            <pc:sldMk cId="1459828056" sldId="348"/>
            <ac:spMk id="8" creationId="{B441FFAF-82B2-4BEF-3DF1-A674329CAE1B}"/>
          </ac:spMkLst>
        </pc:spChg>
      </pc:sldChg>
      <pc:sldChg chg="add">
        <pc:chgData name="Paul Meehan" userId="f9f39734-6dd0-410c-955c-072ad291cddb" providerId="ADAL" clId="{15F6888D-9D33-487D-8EC5-BF9F406DCFB2}" dt="2026-09-06T14:08:28.645" v="36747" actId="2890"/>
        <pc:sldMkLst>
          <pc:docMk/>
          <pc:sldMk cId="542126337" sldId="349"/>
        </pc:sldMkLst>
      </pc:sldChg>
      <pc:sldChg chg="modSp add mod ord">
        <pc:chgData name="Paul Meehan" userId="f9f39734-6dd0-410c-955c-072ad291cddb" providerId="ADAL" clId="{15F6888D-9D33-487D-8EC5-BF9F406DCFB2}" dt="2026-09-06T14:11:23.381" v="37178" actId="20577"/>
        <pc:sldMkLst>
          <pc:docMk/>
          <pc:sldMk cId="3662539665" sldId="350"/>
        </pc:sldMkLst>
        <pc:spChg chg="mod">
          <ac:chgData name="Paul Meehan" userId="f9f39734-6dd0-410c-955c-072ad291cddb" providerId="ADAL" clId="{15F6888D-9D33-487D-8EC5-BF9F406DCFB2}" dt="2026-09-06T14:11:12.126" v="37174" actId="113"/>
          <ac:spMkLst>
            <pc:docMk/>
            <pc:sldMk cId="3662539665" sldId="350"/>
            <ac:spMk id="2" creationId="{731A6822-0A57-AD7C-2B46-F7DA83A31F43}"/>
          </ac:spMkLst>
        </pc:spChg>
        <pc:spChg chg="mod">
          <ac:chgData name="Paul Meehan" userId="f9f39734-6dd0-410c-955c-072ad291cddb" providerId="ADAL" clId="{15F6888D-9D33-487D-8EC5-BF9F406DCFB2}" dt="2026-09-06T14:11:23.381" v="37178" actId="20577"/>
          <ac:spMkLst>
            <pc:docMk/>
            <pc:sldMk cId="3662539665" sldId="350"/>
            <ac:spMk id="3" creationId="{1BCFB056-89A0-8222-F5EB-C5932FA7B02E}"/>
          </ac:spMkLst>
        </pc:spChg>
      </pc:sldChg>
      <pc:sldChg chg="addSp delSp modSp add mod ord">
        <pc:chgData name="Paul Meehan" userId="f9f39734-6dd0-410c-955c-072ad291cddb" providerId="ADAL" clId="{15F6888D-9D33-487D-8EC5-BF9F406DCFB2}" dt="2026-09-27T09:19:54.246" v="37479"/>
        <pc:sldMkLst>
          <pc:docMk/>
          <pc:sldMk cId="2326991503" sldId="351"/>
        </pc:sldMkLst>
        <pc:spChg chg="mod">
          <ac:chgData name="Paul Meehan" userId="f9f39734-6dd0-410c-955c-072ad291cddb" providerId="ADAL" clId="{15F6888D-9D33-487D-8EC5-BF9F406DCFB2}" dt="2026-09-27T09:19:41.083" v="37477" actId="1076"/>
          <ac:spMkLst>
            <pc:docMk/>
            <pc:sldMk cId="2326991503" sldId="351"/>
            <ac:spMk id="3" creationId="{1FF6F8B1-301B-9681-AD4B-CCB50784AC35}"/>
          </ac:spMkLst>
        </pc:spChg>
        <pc:spChg chg="add mod">
          <ac:chgData name="Paul Meehan" userId="f9f39734-6dd0-410c-955c-072ad291cddb" providerId="ADAL" clId="{15F6888D-9D33-487D-8EC5-BF9F406DCFB2}" dt="2026-09-27T09:19:38.611" v="37476" actId="1076"/>
          <ac:spMkLst>
            <pc:docMk/>
            <pc:sldMk cId="2326991503" sldId="351"/>
            <ac:spMk id="4" creationId="{FE2328B9-A872-CD69-1989-19B17F293D2D}"/>
          </ac:spMkLst>
        </pc:spChg>
        <pc:spChg chg="del">
          <ac:chgData name="Paul Meehan" userId="f9f39734-6dd0-410c-955c-072ad291cddb" providerId="ADAL" clId="{15F6888D-9D33-487D-8EC5-BF9F406DCFB2}" dt="2026-09-27T09:08:33.837" v="37420" actId="478"/>
          <ac:spMkLst>
            <pc:docMk/>
            <pc:sldMk cId="2326991503" sldId="351"/>
            <ac:spMk id="6" creationId="{9B096959-928B-70EC-D557-8EA99C327D8B}"/>
          </ac:spMkLst>
        </pc:spChg>
        <pc:spChg chg="del">
          <ac:chgData name="Paul Meehan" userId="f9f39734-6dd0-410c-955c-072ad291cddb" providerId="ADAL" clId="{15F6888D-9D33-487D-8EC5-BF9F406DCFB2}" dt="2026-09-27T09:08:22.205" v="37418" actId="478"/>
          <ac:spMkLst>
            <pc:docMk/>
            <pc:sldMk cId="2326991503" sldId="351"/>
            <ac:spMk id="8" creationId="{AEC4AFE3-F634-5B5E-30C1-2264759BEEE9}"/>
          </ac:spMkLst>
        </pc:spChg>
        <pc:spChg chg="del">
          <ac:chgData name="Paul Meehan" userId="f9f39734-6dd0-410c-955c-072ad291cddb" providerId="ADAL" clId="{15F6888D-9D33-487D-8EC5-BF9F406DCFB2}" dt="2026-09-27T09:08:36.517" v="37421" actId="478"/>
          <ac:spMkLst>
            <pc:docMk/>
            <pc:sldMk cId="2326991503" sldId="351"/>
            <ac:spMk id="9" creationId="{E1A7BBF3-7824-0990-F4AC-D6C28125FBB9}"/>
          </ac:spMkLst>
        </pc:spChg>
        <pc:spChg chg="del">
          <ac:chgData name="Paul Meehan" userId="f9f39734-6dd0-410c-955c-072ad291cddb" providerId="ADAL" clId="{15F6888D-9D33-487D-8EC5-BF9F406DCFB2}" dt="2026-09-27T09:08:25.196" v="37419" actId="478"/>
          <ac:spMkLst>
            <pc:docMk/>
            <pc:sldMk cId="2326991503" sldId="351"/>
            <ac:spMk id="10" creationId="{7E79AA07-2AAD-3919-B163-404FB0C6DE19}"/>
          </ac:spMkLst>
        </pc:spChg>
      </pc:sldChg>
      <pc:sldMasterChg chg="delSldLayout">
        <pc:chgData name="Paul Meehan" userId="f9f39734-6dd0-410c-955c-072ad291cddb" providerId="ADAL" clId="{15F6888D-9D33-487D-8EC5-BF9F406DCFB2}" dt="2026-09-02T19:40:45.411" v="33032" actId="2696"/>
        <pc:sldMasterMkLst>
          <pc:docMk/>
          <pc:sldMasterMk cId="95269569" sldId="2147483660"/>
        </pc:sldMasterMkLst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8417D-9246-3BF5-12CA-0AE7731E83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046613"/>
            <a:ext cx="10515600" cy="4301766"/>
          </a:xfrm>
          <a:prstGeom prst="rect">
            <a:avLst/>
          </a:prstGeom>
        </p:spPr>
        <p:txBody>
          <a:bodyPr/>
          <a:lstStyle>
            <a:lvl1pPr>
              <a:defRPr sz="13800">
                <a:latin typeface="Comic Sans MS" panose="030F0702030302020204" pitchFamily="66" charset="0"/>
              </a:defRPr>
            </a:lvl1pPr>
          </a:lstStyle>
          <a:p>
            <a:r>
              <a:rPr lang="en-GB" dirty="0"/>
              <a:t>Slide</a:t>
            </a:r>
            <a:br>
              <a:rPr lang="en-GB" dirty="0"/>
            </a:br>
            <a:r>
              <a:rPr lang="en-GB" dirty="0"/>
              <a:t>Divider</a:t>
            </a:r>
          </a:p>
        </p:txBody>
      </p:sp>
    </p:spTree>
    <p:extLst>
      <p:ext uri="{BB962C8B-B14F-4D97-AF65-F5344CB8AC3E}">
        <p14:creationId xmlns:p14="http://schemas.microsoft.com/office/powerpoint/2010/main" val="3263629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0D443-419D-F053-4F47-B11E239E2BC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76046" y="814279"/>
            <a:ext cx="11818187" cy="3498930"/>
          </a:xfrm>
          <a:prstGeom prst="rect">
            <a:avLst/>
          </a:prstGeom>
        </p:spPr>
        <p:txBody>
          <a:bodyPr lIns="0" tIns="0" rIns="0" bIns="0"/>
          <a:lstStyle>
            <a:lvl1pPr marL="270000" indent="-270000">
              <a:lnSpc>
                <a:spcPct val="200000"/>
              </a:lnSpc>
              <a:spcBef>
                <a:spcPts val="0"/>
              </a:spcBef>
              <a:spcAft>
                <a:spcPts val="1400"/>
              </a:spcAft>
              <a:buFont typeface="+mj-lt"/>
              <a:buAutoNum type="arabicParenR"/>
              <a:defRPr sz="25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 Objective 1</a:t>
            </a:r>
          </a:p>
          <a:p>
            <a:pPr lvl="0"/>
            <a:r>
              <a:rPr lang="en-GB" dirty="0"/>
              <a:t> Objective 2</a:t>
            </a:r>
          </a:p>
          <a:p>
            <a:pPr lvl="0"/>
            <a:r>
              <a:rPr lang="en-GB" dirty="0"/>
              <a:t> Objective 3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85622775-ECE5-BD0F-013D-1141D67C4C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lIns="0">
            <a:noAutofit/>
          </a:bodyPr>
          <a:lstStyle>
            <a:lvl1pPr marL="0" indent="0" algn="ctr">
              <a:lnSpc>
                <a:spcPts val="3900"/>
              </a:lnSpc>
              <a:spcBef>
                <a:spcPts val="0"/>
              </a:spcBef>
              <a:spcAft>
                <a:spcPts val="1500"/>
              </a:spcAft>
              <a:buNone/>
              <a:defRPr sz="3200" b="1" i="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457200" indent="-45720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None/>
              <a:defRPr sz="4000" b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2pPr>
            <a:lvl3pPr marL="0" indent="0">
              <a:lnSpc>
                <a:spcPts val="3600"/>
              </a:lnSpc>
              <a:spcBef>
                <a:spcPts val="0"/>
              </a:spcBef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GB" dirty="0"/>
              <a:t>🎯 Lesson Objectives</a:t>
            </a:r>
          </a:p>
        </p:txBody>
      </p:sp>
    </p:spTree>
    <p:extLst>
      <p:ext uri="{BB962C8B-B14F-4D97-AF65-F5344CB8AC3E}">
        <p14:creationId xmlns:p14="http://schemas.microsoft.com/office/powerpoint/2010/main" val="2800560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0D443-419D-F053-4F47-B11E239E2BC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76046" y="814279"/>
            <a:ext cx="11818187" cy="3498930"/>
          </a:xfrm>
          <a:prstGeom prst="rect">
            <a:avLst/>
          </a:prstGeom>
        </p:spPr>
        <p:txBody>
          <a:bodyPr lIns="0" tIns="0" rIns="0" bIns="0"/>
          <a:lstStyle>
            <a:lvl1pPr marL="270000" indent="-27000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defRPr sz="25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85622775-ECE5-BD0F-013D-1141D67C4C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lIns="0">
            <a:noAutofit/>
          </a:bodyPr>
          <a:lstStyle>
            <a:lvl1pPr marL="0" indent="0" algn="ctr">
              <a:lnSpc>
                <a:spcPts val="3900"/>
              </a:lnSpc>
              <a:spcBef>
                <a:spcPts val="0"/>
              </a:spcBef>
              <a:spcAft>
                <a:spcPts val="1500"/>
              </a:spcAft>
              <a:buNone/>
              <a:defRPr sz="3200" b="1" i="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457200" indent="-45720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None/>
              <a:defRPr sz="4000" b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2pPr>
            <a:lvl3pPr marL="0" indent="0">
              <a:lnSpc>
                <a:spcPts val="3600"/>
              </a:lnSpc>
              <a:spcBef>
                <a:spcPts val="0"/>
              </a:spcBef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GB" dirty="0"/>
              <a:t>📖 Information Source</a:t>
            </a:r>
          </a:p>
        </p:txBody>
      </p:sp>
    </p:spTree>
    <p:extLst>
      <p:ext uri="{BB962C8B-B14F-4D97-AF65-F5344CB8AC3E}">
        <p14:creationId xmlns:p14="http://schemas.microsoft.com/office/powerpoint/2010/main" val="3291586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CF8DB4B-BE46-A68A-B029-EA1F87C7ED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lIns="0">
            <a:noAutofit/>
          </a:bodyPr>
          <a:lstStyle>
            <a:lvl1pPr marL="0" indent="0" algn="ctr">
              <a:lnSpc>
                <a:spcPts val="3900"/>
              </a:lnSpc>
              <a:spcBef>
                <a:spcPts val="0"/>
              </a:spcBef>
              <a:spcAft>
                <a:spcPts val="1500"/>
              </a:spcAft>
              <a:buNone/>
              <a:defRPr sz="3200" b="1" i="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457200" indent="-45720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None/>
              <a:defRPr sz="4000" b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2pPr>
            <a:lvl3pPr marL="0" indent="0">
              <a:lnSpc>
                <a:spcPts val="3600"/>
              </a:lnSpc>
              <a:spcBef>
                <a:spcPts val="0"/>
              </a:spcBef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GB" dirty="0"/>
              <a:t>📝 Activity ??? -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256CF-C4CB-8C83-760C-3E2884ACAC5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89799" y="825520"/>
            <a:ext cx="5964352" cy="5773687"/>
          </a:xfrm>
          <a:prstGeom prst="rect">
            <a:avLst/>
          </a:prstGeom>
        </p:spPr>
        <p:txBody>
          <a:bodyPr lIns="0" tIns="0" rIns="0" bIns="0"/>
          <a:lstStyle>
            <a:lvl1pPr marL="270000" indent="-27000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defRPr sz="25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1665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64294E3D-45EA-D46A-78D9-FD28F306ED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6000" y="1704179"/>
            <a:ext cx="10421960" cy="4247587"/>
          </a:xfrm>
          <a:prstGeom prst="rect">
            <a:avLst/>
          </a:prstGeom>
        </p:spPr>
        <p:txBody>
          <a:bodyPr vert="horz" lIns="0" tIns="0"/>
          <a:lstStyle>
            <a:lvl1pPr marL="271463" indent="-271463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Char char="•"/>
              <a:defRPr sz="250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723900" indent="-279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lang="en-US" sz="2000" kern="1200" dirty="0" smtClean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ea typeface="+mn-ea"/>
                <a:cs typeface="Arial"/>
              </a:defRPr>
            </a:lvl2pPr>
            <a:lvl3pPr marL="723900" indent="-279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lang="en-US" sz="2000" kern="1200" baseline="0" dirty="0" smtClean="0">
                <a:solidFill>
                  <a:srgbClr val="1950A3"/>
                </a:solidFill>
                <a:latin typeface="Comic Sans MS" panose="030F0702030302020204" pitchFamily="66" charset="0"/>
                <a:ea typeface="+mn-ea"/>
                <a:cs typeface="Arial"/>
              </a:defRPr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56000" y="906233"/>
            <a:ext cx="10421960" cy="67077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ts val="3900"/>
              </a:lnSpc>
              <a:spcBef>
                <a:spcPts val="0"/>
              </a:spcBef>
              <a:spcAft>
                <a:spcPts val="1500"/>
              </a:spcAft>
              <a:buNone/>
              <a:defRPr sz="4000" b="1" i="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457200" indent="-45720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None/>
              <a:defRPr sz="4000" b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2pPr>
            <a:lvl3pPr marL="0" indent="0">
              <a:lnSpc>
                <a:spcPts val="3600"/>
              </a:lnSpc>
              <a:spcBef>
                <a:spcPts val="0"/>
              </a:spcBef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2377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6207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26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62" r:id="rId3"/>
    <p:sldLayoutId id="2147483661" r:id="rId4"/>
    <p:sldLayoutId id="2147483665" r:id="rId5"/>
    <p:sldLayoutId id="2147483667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1434">
          <p15:clr>
            <a:srgbClr val="F26B43"/>
          </p15:clr>
        </p15:guide>
        <p15:guide id="4" pos="5223">
          <p15:clr>
            <a:srgbClr val="F26B43"/>
          </p15:clr>
        </p15:guide>
        <p15:guide id="5" pos="708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ggcs.org/apps/content/data_rep_challenges/binary-denary.html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tggcs.org/cs_resources/docs/apps/wp_site_apps/data_rep/binary_addition.html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oom.com/share/3ddcc3968b774c2bb1c6172eec20e311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gocodeit.online/course/currentcourse/Learn-Python-With-Time2Code-From-Craig-and-Dave" TargetMode="External"/><Relationship Id="rId3" Type="http://schemas.openxmlformats.org/officeDocument/2006/relationships/hyperlink" Target="https://tggcs.org/cs_resources/docs/apps/cornell/" TargetMode="External"/><Relationship Id="rId7" Type="http://schemas.openxmlformats.org/officeDocument/2006/relationships/hyperlink" Target="https://crest.ludenso.com/chat?book=a6c4cdd03b2b44488bc3b5f99d42e395" TargetMode="External"/><Relationship Id="rId2" Type="http://schemas.openxmlformats.org/officeDocument/2006/relationships/hyperlink" Target="https://tggcs.org/cs_resources/docs/apps/whiteboard6/public/index.php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ggcs.org/apps/content/jupyter/lab/index.html" TargetMode="External"/><Relationship Id="rId5" Type="http://schemas.openxmlformats.org/officeDocument/2006/relationships/hyperlink" Target="https://tggcs.org/cs_resources/docs/apps/peer-review/index.php" TargetMode="External"/><Relationship Id="rId4" Type="http://schemas.openxmlformats.org/officeDocument/2006/relationships/hyperlink" Target="https://tggcs.org/cs_resources/docs/apps/mind-map/index.php" TargetMode="External"/><Relationship Id="rId9" Type="http://schemas.openxmlformats.org/officeDocument/2006/relationships/hyperlink" Target="https://tggcs.org/tggcs/1859-2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F1BC9B1-BAFC-87F6-4098-1F19B68D97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420837"/>
              </p:ext>
            </p:extLst>
          </p:nvPr>
        </p:nvGraphicFramePr>
        <p:xfrm>
          <a:off x="539496" y="1825625"/>
          <a:ext cx="11384280" cy="44707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84280">
                  <a:extLst>
                    <a:ext uri="{9D8B030D-6E8A-4147-A177-3AD203B41FA5}">
                      <a16:colId xmlns:a16="http://schemas.microsoft.com/office/drawing/2014/main" val="3584313368"/>
                    </a:ext>
                  </a:extLst>
                </a:gridCol>
              </a:tblGrid>
              <a:tr h="3284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</a:rPr>
                        <a:t>📝 Do It Now</a:t>
                      </a:r>
                    </a:p>
                  </a:txBody>
                  <a:tcPr marL="82101" marR="82101" marT="41050" marB="41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102801"/>
                  </a:ext>
                </a:extLst>
              </a:tr>
              <a:tr h="40229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  <a:latin typeface="Comic Sans MS" panose="030F0702030302020204" pitchFamily="66" charset="0"/>
                        </a:rPr>
                        <a:t>Answer each of the following:</a:t>
                      </a:r>
                      <a:br>
                        <a:rPr lang="en-GB" sz="2000" dirty="0">
                          <a:effectLst/>
                          <a:latin typeface="Comic Sans MS" panose="030F0702030302020204" pitchFamily="66" charset="0"/>
                        </a:rPr>
                      </a:br>
                      <a:r>
                        <a:rPr lang="en-GB" sz="2000" dirty="0">
                          <a:effectLst/>
                          <a:latin typeface="Comic Sans MS" panose="030F0702030302020204" pitchFamily="66" charset="0"/>
                        </a:rPr>
                        <a:t>(1) Complete 6 correct conversions on the app at this link:</a:t>
                      </a:r>
                      <a:br>
                        <a:rPr lang="en-GB" sz="2000" dirty="0">
                          <a:effectLst/>
                          <a:latin typeface="Comic Sans MS" panose="030F0702030302020204" pitchFamily="66" charset="0"/>
                        </a:rPr>
                      </a:br>
                      <a:r>
                        <a:rPr lang="en-GB" sz="2000" dirty="0">
                          <a:effectLst/>
                          <a:latin typeface="Comic Sans MS" panose="030F0702030302020204" pitchFamily="66" charset="0"/>
                          <a:hlinkClick r:id="rId2"/>
                        </a:rPr>
                        <a:t>Denary ↔ Binary Practice</a:t>
                      </a:r>
                      <a:br>
                        <a:rPr lang="en-GB" sz="2000" dirty="0">
                          <a:effectLst/>
                          <a:latin typeface="Comic Sans MS" panose="030F0702030302020204" pitchFamily="66" charset="0"/>
                        </a:rPr>
                      </a:br>
                      <a:br>
                        <a:rPr lang="en-GB" sz="2000" dirty="0">
                          <a:effectLst/>
                          <a:latin typeface="Comic Sans MS" panose="030F0702030302020204" pitchFamily="66" charset="0"/>
                        </a:rPr>
                      </a:br>
                      <a:r>
                        <a:rPr lang="en-GB" sz="2000" dirty="0">
                          <a:effectLst/>
                          <a:latin typeface="Comic Sans MS" panose="030F0702030302020204" pitchFamily="66" charset="0"/>
                        </a:rPr>
                        <a:t>Paste a screenshot of the result into OneNote</a:t>
                      </a:r>
                      <a:br>
                        <a:rPr lang="en-GB" sz="2000" dirty="0">
                          <a:effectLst/>
                          <a:latin typeface="Comic Sans MS" panose="030F0702030302020204" pitchFamily="66" charset="0"/>
                        </a:rPr>
                      </a:br>
                      <a:br>
                        <a:rPr lang="en-GB" sz="2000" dirty="0">
                          <a:effectLst/>
                          <a:latin typeface="Comic Sans MS" panose="030F0702030302020204" pitchFamily="66" charset="0"/>
                        </a:rPr>
                      </a:br>
                      <a:br>
                        <a:rPr lang="en-GB" sz="2000" dirty="0">
                          <a:effectLst/>
                          <a:latin typeface="Comic Sans MS" panose="030F0702030302020204" pitchFamily="66" charset="0"/>
                        </a:rPr>
                      </a:br>
                      <a:br>
                        <a:rPr lang="en-GB" sz="2000" dirty="0">
                          <a:effectLst/>
                          <a:latin typeface="Comic Sans MS" panose="030F0702030302020204" pitchFamily="66" charset="0"/>
                        </a:rPr>
                      </a:br>
                      <a:r>
                        <a:rPr lang="en-GB" sz="2000" dirty="0">
                          <a:effectLst/>
                          <a:latin typeface="Comic Sans MS" panose="030F0702030302020204" pitchFamily="66" charset="0"/>
                        </a:rPr>
                        <a:t>(2) Write an explanation (for a complete beginner) as to how a binary number can be converted into a denary number.</a:t>
                      </a:r>
                      <a:br>
                        <a:rPr lang="en-GB" sz="2000" dirty="0">
                          <a:effectLst/>
                          <a:latin typeface="Comic Sans MS" panose="030F0702030302020204" pitchFamily="66" charset="0"/>
                        </a:rPr>
                      </a:br>
                      <a:br>
                        <a:rPr lang="en-GB" sz="2000" dirty="0">
                          <a:effectLst/>
                          <a:latin typeface="Comic Sans MS" panose="030F0702030302020204" pitchFamily="66" charset="0"/>
                        </a:rPr>
                      </a:br>
                      <a:r>
                        <a:rPr lang="en-GB" sz="2000" dirty="0">
                          <a:effectLst/>
                          <a:latin typeface="Comic Sans MS" panose="030F0702030302020204" pitchFamily="66" charset="0"/>
                        </a:rPr>
                        <a:t>In your explanation: refer to place values, and what they are worth in each system</a:t>
                      </a:r>
                      <a:br>
                        <a:rPr lang="en-GB" sz="1400" dirty="0">
                          <a:effectLst/>
                          <a:latin typeface="Comic Sans MS" panose="030F0702030302020204" pitchFamily="66" charset="0"/>
                        </a:rPr>
                      </a:br>
                      <a:endParaRPr lang="en-GB" sz="1400" dirty="0"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82101" marR="82101" marT="41050" marB="41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805184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DC69F23-7D78-86B6-66F0-7F6B0B79D557}"/>
              </a:ext>
            </a:extLst>
          </p:cNvPr>
          <p:cNvSpPr txBox="1"/>
          <p:nvPr/>
        </p:nvSpPr>
        <p:spPr>
          <a:xfrm>
            <a:off x="539496" y="210735"/>
            <a:ext cx="112471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en-GB" sz="1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(1) Create a </a:t>
            </a:r>
            <a:r>
              <a:rPr lang="en-GB" sz="1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OneNote</a:t>
            </a:r>
            <a:r>
              <a:rPr lang="en-GB" sz="1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 Page</a:t>
            </a:r>
            <a:endParaRPr lang="en-GB" spc="-8" dirty="0"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1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(2) Paste both the title and DIN task into it</a:t>
            </a:r>
            <a:br>
              <a:rPr lang="en-GB" sz="1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endParaRPr lang="en-GB" sz="1800" b="0" i="0" spc="-8" dirty="0"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1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Y7 – AU1.2 – Binary Addition</a:t>
            </a:r>
            <a:endParaRPr lang="en-GB" sz="1800" b="0" i="0" spc="-8" dirty="0"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55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3A54E-9E6B-0886-D6AD-4DEDD0E34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D87A1E4-0551-018B-66B0-6EEB49FCCE2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01301" y="1912145"/>
            <a:ext cx="11389398" cy="303370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 We will be able to </a:t>
            </a:r>
            <a:r>
              <a:rPr lang="en-GB" b="1" dirty="0"/>
              <a:t>express </a:t>
            </a:r>
            <a:r>
              <a:rPr lang="en-GB" dirty="0"/>
              <a:t>the rules of </a:t>
            </a:r>
            <a:r>
              <a:rPr lang="en-GB" b="1" dirty="0"/>
              <a:t>binary addition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GB" b="1" i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dirty="0"/>
              <a:t>2) We will be able to add two binary numbers together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/>
          </a:p>
          <a:p>
            <a:pPr marL="0" indent="0">
              <a:lnSpc>
                <a:spcPct val="100000"/>
              </a:lnSpc>
              <a:buNone/>
            </a:pPr>
            <a:r>
              <a:rPr lang="en-GB" dirty="0"/>
              <a:t>3) We will be able to </a:t>
            </a:r>
            <a:r>
              <a:rPr lang="en-GB" b="1" dirty="0"/>
              <a:t>explain </a:t>
            </a:r>
            <a:r>
              <a:rPr lang="en-GB" dirty="0"/>
              <a:t>why binary addition is used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F1979AF-981F-14B9-0DCC-8B28EAA398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🎯 Lesson Objectives</a:t>
            </a:r>
          </a:p>
        </p:txBody>
      </p:sp>
    </p:spTree>
    <p:extLst>
      <p:ext uri="{BB962C8B-B14F-4D97-AF65-F5344CB8AC3E}">
        <p14:creationId xmlns:p14="http://schemas.microsoft.com/office/powerpoint/2010/main" val="1422431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A4582-E011-0578-B2EC-5301A35F3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B82C2CB-1C1E-7DD6-C0F0-982B0198B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64223"/>
            <a:ext cx="10515600" cy="2529553"/>
          </a:xfrm>
        </p:spPr>
        <p:txBody>
          <a:bodyPr/>
          <a:lstStyle/>
          <a:p>
            <a:r>
              <a:rPr lang="en-GB" sz="7200" dirty="0"/>
              <a:t>🎓 </a:t>
            </a:r>
            <a:r>
              <a:rPr lang="en-US" sz="7200" dirty="0"/>
              <a:t>How Binary Addition Works</a:t>
            </a:r>
          </a:p>
        </p:txBody>
      </p:sp>
    </p:spTree>
    <p:extLst>
      <p:ext uri="{BB962C8B-B14F-4D97-AF65-F5344CB8AC3E}">
        <p14:creationId xmlns:p14="http://schemas.microsoft.com/office/powerpoint/2010/main" val="3252561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4690F-DE4B-40D0-A05C-7F4C87EA3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722210-0C14-34AA-7408-3768684B99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🎓 Source – Why Binary Addition? (1)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872616-2518-7BC8-54F2-17B523F564D6}"/>
              </a:ext>
            </a:extLst>
          </p:cNvPr>
          <p:cNvSpPr txBox="1"/>
          <p:nvPr/>
        </p:nvSpPr>
        <p:spPr>
          <a:xfrm>
            <a:off x="230886" y="995000"/>
            <a:ext cx="11766042" cy="4272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en-GB" sz="40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Computers store numbers using </a:t>
            </a:r>
            <a:r>
              <a:rPr lang="en-GB" sz="4000" b="1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binary</a:t>
            </a:r>
            <a:r>
              <a:rPr lang="en-GB" sz="40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.</a:t>
            </a:r>
          </a:p>
          <a:p>
            <a:pPr indent="0" algn="l">
              <a:spcBef>
                <a:spcPts val="1500"/>
              </a:spcBef>
              <a:buNone/>
            </a:pPr>
            <a:endParaRPr lang="en-GB" sz="4000" b="0" i="0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spcBef>
                <a:spcPts val="2250"/>
              </a:spcBef>
              <a:buNone/>
            </a:pPr>
            <a:r>
              <a:rPr lang="en-GB" sz="40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If computers store numbers in binary, they must also </a:t>
            </a:r>
            <a:r>
              <a:rPr lang="en-GB" sz="4000" b="1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add numbers in binary</a:t>
            </a:r>
            <a:r>
              <a:rPr lang="en-GB" sz="40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.</a:t>
            </a:r>
          </a:p>
          <a:p>
            <a:pPr indent="0" algn="l">
              <a:buNone/>
            </a:pPr>
            <a:endParaRPr lang="en-GB" sz="4000" b="1" dirty="0">
              <a:solidFill>
                <a:srgbClr val="059669"/>
              </a:solidFill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4000" b="1" i="0" dirty="0">
                <a:solidFill>
                  <a:srgbClr val="059669"/>
                </a:solidFill>
                <a:effectLst/>
                <a:latin typeface="Comic Sans MS" panose="030F0702030302020204" pitchFamily="66" charset="0"/>
              </a:rPr>
              <a:t>But how?</a:t>
            </a:r>
          </a:p>
        </p:txBody>
      </p:sp>
    </p:spTree>
    <p:extLst>
      <p:ext uri="{BB962C8B-B14F-4D97-AF65-F5344CB8AC3E}">
        <p14:creationId xmlns:p14="http://schemas.microsoft.com/office/powerpoint/2010/main" val="3579182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6D819-9B29-8C69-E44F-817EBCC1B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A6FD95-B2BD-7306-8A3D-3256131EAF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🎓 Source – How Binary Addition Works (1)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C9EB45-31BC-25E9-B3CC-09F64129A959}"/>
              </a:ext>
            </a:extLst>
          </p:cNvPr>
          <p:cNvSpPr txBox="1"/>
          <p:nvPr/>
        </p:nvSpPr>
        <p:spPr>
          <a:xfrm>
            <a:off x="294132" y="981965"/>
            <a:ext cx="11603736" cy="4778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spcAft>
                <a:spcPts val="1500"/>
              </a:spcAft>
              <a:buNone/>
            </a:pPr>
            <a:r>
              <a:rPr lang="en-GB" sz="3600" b="1" i="0" dirty="0">
                <a:solidFill>
                  <a:srgbClr val="1E40AF"/>
                </a:solidFill>
                <a:effectLst/>
                <a:latin typeface="Comic Sans MS" panose="030F0702030302020204" pitchFamily="66" charset="0"/>
              </a:rPr>
              <a:t>Binary Only Uses Two Digits</a:t>
            </a:r>
          </a:p>
          <a:p>
            <a:pPr indent="0" algn="l">
              <a:buNone/>
            </a:pPr>
            <a:endParaRPr lang="en-GB" sz="36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lvl="1"/>
            <a:r>
              <a:rPr lang="en-GB" sz="36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Just like a switch: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40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OFF</a:t>
            </a:r>
            <a:r>
              <a:rPr lang="en-GB" sz="36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 = 0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36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ON = 1</a:t>
            </a:r>
          </a:p>
          <a:p>
            <a:pPr indent="0" algn="l">
              <a:buNone/>
            </a:pPr>
            <a:endParaRPr lang="en-GB" sz="3600" b="0" i="0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36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Since there are only two digits, binary has to carry more often.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9244889-154D-65AE-2D2B-567F28F7E889}"/>
              </a:ext>
            </a:extLst>
          </p:cNvPr>
          <p:cNvSpPr/>
          <p:nvPr/>
        </p:nvSpPr>
        <p:spPr>
          <a:xfrm>
            <a:off x="6208776" y="2167128"/>
            <a:ext cx="4745736" cy="184708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9600" dirty="0">
                <a:latin typeface="Comic Sans MS" panose="030F0702030302020204" pitchFamily="66" charset="0"/>
              </a:rPr>
              <a:t>1 &amp; 0</a:t>
            </a:r>
          </a:p>
        </p:txBody>
      </p:sp>
    </p:spTree>
    <p:extLst>
      <p:ext uri="{BB962C8B-B14F-4D97-AF65-F5344CB8AC3E}">
        <p14:creationId xmlns:p14="http://schemas.microsoft.com/office/powerpoint/2010/main" val="4035873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61983-CB90-5289-7339-B6263E464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E59F64-C7AC-9942-D41C-4EB09881E4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🎓 Source – Why Binary Addition? (1)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EA6911-75DC-CE8D-230F-D01A33B920B4}"/>
              </a:ext>
            </a:extLst>
          </p:cNvPr>
          <p:cNvSpPr txBox="1"/>
          <p:nvPr/>
        </p:nvSpPr>
        <p:spPr>
          <a:xfrm>
            <a:off x="1419606" y="800128"/>
            <a:ext cx="9681210" cy="5209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spcAft>
                <a:spcPts val="1500"/>
              </a:spcAft>
              <a:buNone/>
            </a:pPr>
            <a:r>
              <a:rPr lang="en-GB" sz="4000" b="1" i="0" dirty="0">
                <a:solidFill>
                  <a:srgbClr val="1E40AF"/>
                </a:solidFill>
                <a:effectLst/>
                <a:latin typeface="Comic Sans MS" panose="030F0702030302020204" pitchFamily="66" charset="0"/>
              </a:rPr>
              <a:t>Binary Counting</a:t>
            </a:r>
          </a:p>
          <a:p>
            <a:pPr indent="0" algn="l">
              <a:buNone/>
            </a:pPr>
            <a:endParaRPr lang="en-GB" sz="4000" b="0" i="0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4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4000" b="0" i="0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4000" b="0" i="0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4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40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After </a:t>
            </a:r>
            <a:r>
              <a:rPr lang="en-GB" sz="4000" b="1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1</a:t>
            </a:r>
            <a:r>
              <a:rPr lang="en-GB" sz="40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 comes </a:t>
            </a:r>
            <a:r>
              <a:rPr lang="en-GB" sz="4000" b="1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10</a:t>
            </a:r>
            <a:r>
              <a:rPr lang="en-GB" sz="40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, because there are no more digits available.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96AAA05-D5D4-B30E-AF36-E1158DB4EFBC}"/>
              </a:ext>
            </a:extLst>
          </p:cNvPr>
          <p:cNvSpPr/>
          <p:nvPr/>
        </p:nvSpPr>
        <p:spPr>
          <a:xfrm>
            <a:off x="5432679" y="1508760"/>
            <a:ext cx="1326642" cy="304495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600" dirty="0">
                <a:latin typeface="Comic Sans MS" panose="030F0702030302020204" pitchFamily="66" charset="0"/>
              </a:rPr>
              <a:t>0</a:t>
            </a:r>
            <a:br>
              <a:rPr lang="en-GB" sz="3600" dirty="0">
                <a:latin typeface="Comic Sans MS" panose="030F0702030302020204" pitchFamily="66" charset="0"/>
              </a:rPr>
            </a:br>
            <a:r>
              <a:rPr lang="en-GB" sz="3600" dirty="0">
                <a:latin typeface="Comic Sans MS" panose="030F0702030302020204" pitchFamily="66" charset="0"/>
              </a:rPr>
              <a:t>1</a:t>
            </a:r>
            <a:br>
              <a:rPr lang="en-GB" sz="3600" dirty="0">
                <a:latin typeface="Comic Sans MS" panose="030F0702030302020204" pitchFamily="66" charset="0"/>
              </a:rPr>
            </a:br>
            <a:r>
              <a:rPr lang="en-GB" sz="3600" dirty="0">
                <a:latin typeface="Comic Sans MS" panose="030F0702030302020204" pitchFamily="66" charset="0"/>
              </a:rPr>
              <a:t>10</a:t>
            </a:r>
            <a:br>
              <a:rPr lang="en-GB" sz="3600" dirty="0">
                <a:latin typeface="Comic Sans MS" panose="030F0702030302020204" pitchFamily="66" charset="0"/>
              </a:rPr>
            </a:br>
            <a:r>
              <a:rPr lang="en-GB" sz="3600" dirty="0">
                <a:latin typeface="Comic Sans MS" panose="030F0702030302020204" pitchFamily="66" charset="0"/>
              </a:rPr>
              <a:t>11</a:t>
            </a:r>
            <a:br>
              <a:rPr lang="en-GB" sz="3600" dirty="0">
                <a:latin typeface="Comic Sans MS" panose="030F0702030302020204" pitchFamily="66" charset="0"/>
              </a:rPr>
            </a:br>
            <a:r>
              <a:rPr lang="en-GB" sz="3600" dirty="0">
                <a:latin typeface="Comic Sans MS" panose="030F0702030302020204" pitchFamily="66" charset="0"/>
              </a:rPr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4188174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3C966-1EEB-B82D-85D9-3E5021A9E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ADC7D8-CACB-1F64-979C-8F13057759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🎓 Source – How Binary Addition Works (1)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763205-D971-8A7B-633B-60448C466CD9}"/>
              </a:ext>
            </a:extLst>
          </p:cNvPr>
          <p:cNvSpPr txBox="1"/>
          <p:nvPr/>
        </p:nvSpPr>
        <p:spPr>
          <a:xfrm>
            <a:off x="733806" y="721168"/>
            <a:ext cx="11025378" cy="5824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spcAft>
                <a:spcPts val="1500"/>
              </a:spcAft>
              <a:buNone/>
            </a:pPr>
            <a:r>
              <a:rPr lang="en-GB" sz="4000" b="1" i="0" dirty="0">
                <a:solidFill>
                  <a:srgbClr val="1E40AF"/>
                </a:solidFill>
                <a:effectLst/>
                <a:latin typeface="Comic Sans MS" panose="030F0702030302020204" pitchFamily="66" charset="0"/>
              </a:rPr>
              <a:t>The Four Rules of Binary Addition</a:t>
            </a:r>
          </a:p>
          <a:p>
            <a:pPr indent="0" algn="l">
              <a:buNone/>
            </a:pPr>
            <a:endParaRPr lang="en-GB" sz="4000" b="0" i="0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4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4000" b="0" i="0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4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4000" b="0" i="0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4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4000" b="0" i="0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40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This is the most important rule!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0ACD74D-7B19-0979-7049-1671A6C820B3}"/>
              </a:ext>
            </a:extLst>
          </p:cNvPr>
          <p:cNvSpPr/>
          <p:nvPr/>
        </p:nvSpPr>
        <p:spPr>
          <a:xfrm>
            <a:off x="3420999" y="1585247"/>
            <a:ext cx="2952370" cy="409651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dirty="0">
                <a:latin typeface="Comic Sans MS" panose="030F0702030302020204" pitchFamily="66" charset="0"/>
              </a:rPr>
              <a:t>0 + 0 = 0</a:t>
            </a:r>
            <a:br>
              <a:rPr lang="en-GB" sz="3200" dirty="0">
                <a:latin typeface="Comic Sans MS" panose="030F0702030302020204" pitchFamily="66" charset="0"/>
              </a:rPr>
            </a:br>
            <a:br>
              <a:rPr lang="en-GB" sz="3200" dirty="0">
                <a:latin typeface="Comic Sans MS" panose="030F0702030302020204" pitchFamily="66" charset="0"/>
              </a:rPr>
            </a:br>
            <a:r>
              <a:rPr lang="en-GB" sz="3200" dirty="0">
                <a:latin typeface="Comic Sans MS" panose="030F0702030302020204" pitchFamily="66" charset="0"/>
              </a:rPr>
              <a:t>0 + 1 = 1</a:t>
            </a:r>
            <a:br>
              <a:rPr lang="en-GB" sz="3200" dirty="0">
                <a:latin typeface="Comic Sans MS" panose="030F0702030302020204" pitchFamily="66" charset="0"/>
              </a:rPr>
            </a:br>
            <a:br>
              <a:rPr lang="en-GB" sz="3200" dirty="0">
                <a:latin typeface="Comic Sans MS" panose="030F0702030302020204" pitchFamily="66" charset="0"/>
              </a:rPr>
            </a:br>
            <a:r>
              <a:rPr lang="en-GB" sz="3200" dirty="0">
                <a:latin typeface="Comic Sans MS" panose="030F0702030302020204" pitchFamily="66" charset="0"/>
              </a:rPr>
              <a:t>1 + 0 = 1</a:t>
            </a:r>
            <a:br>
              <a:rPr lang="en-GB" sz="3200" dirty="0">
                <a:latin typeface="Comic Sans MS" panose="030F0702030302020204" pitchFamily="66" charset="0"/>
              </a:rPr>
            </a:br>
            <a:br>
              <a:rPr lang="en-GB" sz="3200" dirty="0">
                <a:latin typeface="Comic Sans MS" panose="030F0702030302020204" pitchFamily="66" charset="0"/>
              </a:rPr>
            </a:br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1 + 1 = 10</a:t>
            </a:r>
            <a:endParaRPr lang="en-GB" sz="3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Arrow: Curved Up 8">
            <a:extLst>
              <a:ext uri="{FF2B5EF4-FFF2-40B4-BE49-F238E27FC236}">
                <a16:creationId xmlns:a16="http://schemas.microsoft.com/office/drawing/2014/main" id="{7ABA7ECD-B691-2DC0-C8C2-BA5568FB1EB0}"/>
              </a:ext>
            </a:extLst>
          </p:cNvPr>
          <p:cNvSpPr/>
          <p:nvPr/>
        </p:nvSpPr>
        <p:spPr>
          <a:xfrm flipH="1">
            <a:off x="5458968" y="5340096"/>
            <a:ext cx="356616" cy="210312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E1B01088-7458-80B0-61C3-E184ED31D652}"/>
              </a:ext>
            </a:extLst>
          </p:cNvPr>
          <p:cNvSpPr/>
          <p:nvPr/>
        </p:nvSpPr>
        <p:spPr>
          <a:xfrm>
            <a:off x="6876288" y="4270249"/>
            <a:ext cx="1681354" cy="1197862"/>
          </a:xfrm>
          <a:prstGeom prst="wedgeRectCallout">
            <a:avLst>
              <a:gd name="adj1" fmla="val -109794"/>
              <a:gd name="adj2" fmla="val 43382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Carried over to the next place value</a:t>
            </a:r>
          </a:p>
        </p:txBody>
      </p:sp>
    </p:spTree>
    <p:extLst>
      <p:ext uri="{BB962C8B-B14F-4D97-AF65-F5344CB8AC3E}">
        <p14:creationId xmlns:p14="http://schemas.microsoft.com/office/powerpoint/2010/main" val="1729904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975D6-CACA-AE50-BAD8-710691FA9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441FFAF-82B2-4BEF-3DF1-A674329CA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4951"/>
            <a:ext cx="10515600" cy="4968097"/>
          </a:xfrm>
        </p:spPr>
        <p:txBody>
          <a:bodyPr/>
          <a:lstStyle/>
          <a:p>
            <a:r>
              <a:rPr lang="en-GB" sz="7200" dirty="0"/>
              <a:t>🎓 </a:t>
            </a:r>
            <a:r>
              <a:rPr lang="en-US" sz="7200" dirty="0"/>
              <a:t>Whole Class Binary Additions</a:t>
            </a:r>
            <a:br>
              <a:rPr lang="en-US" sz="7200" dirty="0"/>
            </a:br>
            <a:br>
              <a:rPr lang="en-US" sz="7200" dirty="0"/>
            </a:br>
            <a:r>
              <a:rPr lang="en-US" sz="4400" dirty="0"/>
              <a:t>Your teacher will work with the class to demonstrate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459828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C3878-92BD-22EC-01A4-9806EF293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708E635-1344-9702-E0DE-A15E8F3B7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0" y="2045236"/>
            <a:ext cx="11064240" cy="2767528"/>
          </a:xfrm>
        </p:spPr>
        <p:txBody>
          <a:bodyPr/>
          <a:lstStyle/>
          <a:p>
            <a:r>
              <a:rPr lang="en-GB" sz="9600" dirty="0"/>
              <a:t>⌨️ </a:t>
            </a:r>
            <a:r>
              <a:rPr lang="en-GB" sz="6000" dirty="0"/>
              <a:t>Activity 1:</a:t>
            </a:r>
            <a:br>
              <a:rPr lang="en-GB" sz="6000" dirty="0"/>
            </a:br>
            <a:r>
              <a:rPr lang="en-GB" sz="6000" dirty="0"/>
              <a:t>Binary Additions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542126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B217F-56A2-44DA-7F17-8D122E476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B49451-B5CE-5592-F28A-6E89CDA6DE9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33482" y="1569316"/>
            <a:ext cx="11379981" cy="3815292"/>
          </a:xfrm>
        </p:spPr>
        <p:txBody>
          <a:bodyPr/>
          <a:lstStyle/>
          <a:p>
            <a:pPr marL="0" indent="0">
              <a:buNone/>
            </a:pPr>
            <a:endParaRPr lang="en-GB" sz="1600" b="1" dirty="0"/>
          </a:p>
          <a:p>
            <a:pPr marL="0" indent="0">
              <a:buNone/>
            </a:pPr>
            <a:r>
              <a:rPr lang="en-GB" sz="2800" dirty="0"/>
              <a:t>Open: </a:t>
            </a:r>
            <a:r>
              <a:rPr lang="en-GB" sz="2800" b="1" dirty="0">
                <a:hlinkClick r:id="rId2"/>
              </a:rPr>
              <a:t>Binary Addition Practice</a:t>
            </a:r>
            <a:endParaRPr lang="en-GB" sz="2800" b="1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Complete at least 10 correct binary additions using the app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Screenshot your results and paste them into </a:t>
            </a:r>
            <a:r>
              <a:rPr lang="en-GB" sz="2800" b="1" dirty="0">
                <a:solidFill>
                  <a:srgbClr val="7030A0"/>
                </a:solidFill>
              </a:rPr>
              <a:t>OneNote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1527B2-2C56-6903-6C26-AEFAD29F7C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⌨️ Activity 1 – How Computers Really Work</a:t>
            </a: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264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E9B79-CF46-C696-EA8E-EC9A658D0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F6F8B1-301B-9681-AD4B-CCB50784AC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1527049"/>
            <a:ext cx="12192000" cy="629728"/>
          </a:xfrm>
        </p:spPr>
        <p:txBody>
          <a:bodyPr/>
          <a:lstStyle/>
          <a:p>
            <a:r>
              <a:rPr lang="en-GB" dirty="0"/>
              <a:t>🎥 Video – Different Forms of Carry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2328B9-A872-CD69-1989-19B17F293D2D}"/>
              </a:ext>
            </a:extLst>
          </p:cNvPr>
          <p:cNvSpPr txBox="1"/>
          <p:nvPr/>
        </p:nvSpPr>
        <p:spPr>
          <a:xfrm>
            <a:off x="1176528" y="2735503"/>
            <a:ext cx="98389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7030A0"/>
                </a:solidFill>
                <a:latin typeface="Comic Sans MS" panose="030F0702030302020204" pitchFamily="66" charset="0"/>
                <a:hlinkClick r:id="rId2"/>
              </a:rPr>
              <a:t>https://www.loom.com/share/3ddcc3968b774c2bb1c6172eec20e311</a:t>
            </a:r>
            <a:r>
              <a:rPr lang="en-GB" sz="36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6991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791C7-ECEA-A6FE-D6DB-D7A508ABC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3452117-6131-8551-61C2-8EDD46EC7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0" y="2045236"/>
            <a:ext cx="11064240" cy="2767528"/>
          </a:xfrm>
        </p:spPr>
        <p:txBody>
          <a:bodyPr/>
          <a:lstStyle/>
          <a:p>
            <a:r>
              <a:rPr lang="en-GB" sz="9600" dirty="0"/>
              <a:t>⌨️ </a:t>
            </a:r>
            <a:r>
              <a:rPr lang="en-GB" sz="6000" dirty="0"/>
              <a:t>Activity 2:</a:t>
            </a:r>
            <a:br>
              <a:rPr lang="en-GB" sz="6000" dirty="0"/>
            </a:br>
            <a:r>
              <a:rPr lang="en-GB" sz="6000" dirty="0"/>
              <a:t>Additions Help Guide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113498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BE1BF-37A4-8409-3758-AD7B11A23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31A6822-0A57-AD7C-2B46-F7DA83A31F4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06009" y="967538"/>
            <a:ext cx="11379981" cy="4922924"/>
          </a:xfrm>
        </p:spPr>
        <p:txBody>
          <a:bodyPr/>
          <a:lstStyle/>
          <a:p>
            <a:pPr marL="0" indent="0">
              <a:buNone/>
            </a:pPr>
            <a:endParaRPr lang="en-GB" sz="1600" b="1" dirty="0"/>
          </a:p>
          <a:p>
            <a:pPr marL="0" indent="0">
              <a:buNone/>
            </a:pPr>
            <a:r>
              <a:rPr lang="en-GB" sz="2800" dirty="0"/>
              <a:t>In </a:t>
            </a:r>
            <a:r>
              <a:rPr lang="en-GB" sz="2800" b="1" dirty="0">
                <a:solidFill>
                  <a:srgbClr val="7030A0"/>
                </a:solidFill>
              </a:rPr>
              <a:t>OneNote</a:t>
            </a:r>
            <a:r>
              <a:rPr lang="en-GB" sz="2800" dirty="0"/>
              <a:t>, create a sub-heading called:</a:t>
            </a:r>
          </a:p>
          <a:p>
            <a:pPr marL="0" indent="0">
              <a:buNone/>
            </a:pPr>
            <a:r>
              <a:rPr lang="en-GB" sz="2800" b="1" dirty="0"/>
              <a:t>Activity 2: Additions Help Guide</a:t>
            </a:r>
          </a:p>
          <a:p>
            <a:pPr marL="0" indent="0">
              <a:buNone/>
            </a:pPr>
            <a:endParaRPr lang="en-GB" sz="2800" b="1" dirty="0"/>
          </a:p>
          <a:p>
            <a:pPr marL="0" indent="0">
              <a:buNone/>
            </a:pPr>
            <a:r>
              <a:rPr lang="en-GB" sz="2800" dirty="0"/>
              <a:t>You must create a guide for somebody who has never done binary addition before.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In it you must use images and descriptions to help them understand all the different rules that must be followed.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CFB056-89A0-8222-F5EB-C5932FA7B0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⌨️ Activity 2 – Additions Help Guide</a:t>
            </a: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539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DC18F-8B67-B998-B758-6479D6F87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21F0792-2CF0-F0AC-9764-397F14E43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0575"/>
            <a:ext cx="10515600" cy="1084801"/>
          </a:xfrm>
        </p:spPr>
        <p:txBody>
          <a:bodyPr/>
          <a:lstStyle/>
          <a:p>
            <a:r>
              <a:rPr lang="en-GB" sz="6000" dirty="0"/>
              <a:t>🎓 </a:t>
            </a:r>
            <a:r>
              <a:rPr lang="en-US" sz="6000" dirty="0"/>
              <a:t>Important Links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758F26-AA33-524A-1475-D0E2160C34E0}"/>
              </a:ext>
            </a:extLst>
          </p:cNvPr>
          <p:cNvSpPr txBox="1"/>
          <p:nvPr/>
        </p:nvSpPr>
        <p:spPr>
          <a:xfrm>
            <a:off x="390144" y="2369623"/>
            <a:ext cx="1141171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🎓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2"/>
              </a:rPr>
              <a:t>Mini Whiteboard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 📝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3"/>
              </a:rPr>
              <a:t>Cornell Notes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 🗺️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4"/>
              </a:rPr>
              <a:t>Mind Map App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</a:t>
            </a:r>
            <a:b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b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👥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5"/>
              </a:rPr>
              <a:t>Peer Review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|🛰️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6"/>
              </a:rPr>
              <a:t>Jupyter Lite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 🤖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7"/>
              </a:rPr>
              <a:t>AI Tutor</a:t>
            </a:r>
            <a:b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b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⏲️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8"/>
              </a:rPr>
              <a:t>Time 2 Code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 🐍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9"/>
              </a:rPr>
              <a:t>TGGCS Python Projects</a:t>
            </a:r>
            <a:endParaRPr lang="en-GB" sz="3600" b="0" i="0" spc="-8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174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E9D0F-6F09-A256-29B6-B4FFA782D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86BA7A7-1107-EDF4-7EF2-F007B3C58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3807"/>
            <a:ext cx="10515600" cy="3870386"/>
          </a:xfrm>
        </p:spPr>
        <p:txBody>
          <a:bodyPr/>
          <a:lstStyle/>
          <a:p>
            <a:r>
              <a:rPr lang="en-GB" sz="9600" dirty="0"/>
              <a:t>🎓 </a:t>
            </a:r>
            <a:r>
              <a:rPr lang="en-US" sz="9600" dirty="0"/>
              <a:t>Keyboard Shortcuts</a:t>
            </a:r>
            <a:br>
              <a:rPr lang="en-US" sz="9600" dirty="0"/>
            </a:br>
            <a:r>
              <a:rPr lang="en-US" sz="4000" dirty="0"/>
              <a:t>(if you forgot)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74930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0D5A8-11D1-2D36-0C46-8CF85D42F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BBFCDD-235C-3D03-C3A6-54108148FAA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39471" y="1280624"/>
            <a:ext cx="6271058" cy="1950002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The first keyboard shortcut you will learn at TGGS is the screenshot shortcut.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Press the following keys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E86170-8C46-AA69-9676-5196CA2041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🎓 Demonstration – Screenshot Shortcut</a:t>
            </a:r>
          </a:p>
        </p:txBody>
      </p:sp>
      <p:pic>
        <p:nvPicPr>
          <p:cNvPr id="4" name="Picture 3" descr="How to take a screenshot in Windows - Easykey">
            <a:extLst>
              <a:ext uri="{FF2B5EF4-FFF2-40B4-BE49-F238E27FC236}">
                <a16:creationId xmlns:a16="http://schemas.microsoft.com/office/drawing/2014/main" id="{476FFB94-F0BB-2E28-830B-576059016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2784" y="1280624"/>
            <a:ext cx="2625344" cy="1950902"/>
          </a:xfrm>
          <a:prstGeom prst="rect">
            <a:avLst/>
          </a:prstGeo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AF36DFA8-1C69-5287-EBB5-ACD806BC2450}"/>
              </a:ext>
            </a:extLst>
          </p:cNvPr>
          <p:cNvSpPr txBox="1">
            <a:spLocks/>
          </p:cNvSpPr>
          <p:nvPr/>
        </p:nvSpPr>
        <p:spPr>
          <a:xfrm>
            <a:off x="239470" y="3627374"/>
            <a:ext cx="11391698" cy="3093466"/>
          </a:xfrm>
          <a:prstGeom prst="rect">
            <a:avLst/>
          </a:prstGeom>
        </p:spPr>
        <p:txBody>
          <a:bodyPr lIns="0" tIns="0" rIns="0" bIns="0"/>
          <a:lstStyle>
            <a:lvl1pPr marL="270000" indent="-2700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Char char="•"/>
              <a:defRPr sz="25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1pPr>
            <a:lvl2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2pPr>
            <a:lvl3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3pPr>
            <a:lvl4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4pPr>
            <a:lvl5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»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dirty="0"/>
              <a:t>You will then be able to draw a square around the area you wish to screenshot (start with the top left corner, drag to the bottom right-hand corner and let go).</a:t>
            </a:r>
          </a:p>
          <a:p>
            <a:pPr marL="0" indent="0">
              <a:buFont typeface="Arial"/>
              <a:buNone/>
            </a:pPr>
            <a:endParaRPr lang="en-GB" dirty="0"/>
          </a:p>
          <a:p>
            <a:pPr marL="0" indent="0">
              <a:buFont typeface="Arial"/>
              <a:buNone/>
            </a:pPr>
            <a:r>
              <a:rPr lang="en-GB" dirty="0"/>
              <a:t>You will then need to press the enter / return key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554BD1-290E-9CBE-39CA-DDF3559F4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6437" y="5114590"/>
            <a:ext cx="1838582" cy="11145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5E3ED4-6C1D-0619-56A4-C0FF5801B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0640" y="4863513"/>
            <a:ext cx="1582125" cy="161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78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5C163-C7FD-5506-8942-005D8FFB3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A81254-3968-414E-BCE4-230B7F8A8D1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39471" y="1280624"/>
            <a:ext cx="6271058" cy="5321344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Go to the OneNote page for today’s lesson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Click on an area where you wish to paste the screenshot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Press these keys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You should now have a screenshot added to your </a:t>
            </a:r>
            <a:r>
              <a:rPr lang="en-GB" b="1" dirty="0">
                <a:solidFill>
                  <a:srgbClr val="7030A0"/>
                </a:solidFill>
              </a:rPr>
              <a:t>OneNote </a:t>
            </a:r>
            <a:r>
              <a:rPr lang="en-GB" dirty="0"/>
              <a:t>page!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E766A9-E079-A3DC-9298-1CF20FAD42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🎓 Demonstration – Pasting Shortcut</a:t>
            </a:r>
          </a:p>
        </p:txBody>
      </p:sp>
      <p:pic>
        <p:nvPicPr>
          <p:cNvPr id="5" name="Picture 4" descr="How to take a screenshot in Windows - Easykey">
            <a:extLst>
              <a:ext uri="{FF2B5EF4-FFF2-40B4-BE49-F238E27FC236}">
                <a16:creationId xmlns:a16="http://schemas.microsoft.com/office/drawing/2014/main" id="{E910EF43-A494-DAD1-D43D-F5DE8B3E4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1767" y="1792224"/>
            <a:ext cx="4590820" cy="3411454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54C0B09-1EB6-4BE3-73E3-3508292D80FF}"/>
              </a:ext>
            </a:extLst>
          </p:cNvPr>
          <p:cNvCxnSpPr>
            <a:cxnSpLocks/>
          </p:cNvCxnSpPr>
          <p:nvPr/>
        </p:nvCxnSpPr>
        <p:spPr>
          <a:xfrm>
            <a:off x="2944368" y="4517136"/>
            <a:ext cx="3849624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499488"/>
      </p:ext>
    </p:extLst>
  </p:cSld>
  <p:clrMapOvr>
    <a:masterClrMapping/>
  </p:clrMapOvr>
</p:sld>
</file>

<file path=ppt/theme/theme1.xml><?xml version="1.0" encoding="utf-8"?>
<a:theme xmlns:a="http://schemas.openxmlformats.org/drawingml/2006/main" name="LESSONS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SSONS1" id="{139F263E-A1CB-4141-8E17-3FB1CA6AA76E}" vid="{C9EA4462-833A-44E4-9E2C-8D2CFBA6B59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LESSONS1</Template>
  <TotalTime>2156</TotalTime>
  <Words>619</Words>
  <Application>Microsoft Office PowerPoint</Application>
  <PresentationFormat>Widescreen</PresentationFormat>
  <Paragraphs>86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Comic Sans MS</vt:lpstr>
      <vt:lpstr>LESSONS1</vt:lpstr>
      <vt:lpstr>PowerPoint Presentation</vt:lpstr>
      <vt:lpstr>PowerPoint Presentation</vt:lpstr>
      <vt:lpstr>🎓 How Binary Addition Works</vt:lpstr>
      <vt:lpstr>PowerPoint Presentation</vt:lpstr>
      <vt:lpstr>PowerPoint Presentation</vt:lpstr>
      <vt:lpstr>PowerPoint Presentation</vt:lpstr>
      <vt:lpstr>PowerPoint Presentation</vt:lpstr>
      <vt:lpstr>🎓 Whole Class Binary Additions  Your teacher will work with the class to demonstrate</vt:lpstr>
      <vt:lpstr>⌨️ Activity 1: Binary Additions</vt:lpstr>
      <vt:lpstr>PowerPoint Presentation</vt:lpstr>
      <vt:lpstr>PowerPoint Presentation</vt:lpstr>
      <vt:lpstr>⌨️ Activity 2: Additions Help Guide</vt:lpstr>
      <vt:lpstr>PowerPoint Presentation</vt:lpstr>
      <vt:lpstr>🎓 Important Links</vt:lpstr>
      <vt:lpstr>🎓 Keyboard Shortcuts (if you forgot)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Meehan</dc:creator>
  <cp:lastModifiedBy>Paul Meehan</cp:lastModifiedBy>
  <cp:revision>2</cp:revision>
  <dcterms:created xsi:type="dcterms:W3CDTF">2026-08-30T08:45:48Z</dcterms:created>
  <dcterms:modified xsi:type="dcterms:W3CDTF">2026-09-27T09:20:02Z</dcterms:modified>
</cp:coreProperties>
</file>