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318" r:id="rId4"/>
    <p:sldId id="276" r:id="rId5"/>
    <p:sldId id="269" r:id="rId6"/>
    <p:sldId id="333" r:id="rId7"/>
    <p:sldId id="334" r:id="rId8"/>
    <p:sldId id="335" r:id="rId9"/>
    <p:sldId id="336" r:id="rId10"/>
    <p:sldId id="330" r:id="rId11"/>
    <p:sldId id="332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44" r:id="rId20"/>
    <p:sldId id="309" r:id="rId21"/>
    <p:sldId id="331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99341E-A5A5-4453-B691-8C2AF08D9CDC}" v="3" dt="2026-09-27T08:41:55.9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Meehan" userId="f9f39734-6dd0-410c-955c-072ad291cddb" providerId="ADAL" clId="{15F6888D-9D33-487D-8EC5-BF9F406DCFB2}"/>
    <pc:docChg chg="undo custSel addSld delSld modSld sldOrd">
      <pc:chgData name="Paul Meehan" userId="f9f39734-6dd0-410c-955c-072ad291cddb" providerId="ADAL" clId="{15F6888D-9D33-487D-8EC5-BF9F406DCFB2}" dt="2026-09-27T08:42:23.115" v="36112" actId="1076"/>
      <pc:docMkLst>
        <pc:docMk/>
      </pc:docMkLst>
      <pc:sldChg chg="addSp delSp modSp mod modClrScheme chgLayout">
        <pc:chgData name="Paul Meehan" userId="f9f39734-6dd0-410c-955c-072ad291cddb" providerId="ADAL" clId="{15F6888D-9D33-487D-8EC5-BF9F406DCFB2}" dt="2026-09-27T08:40:00.426" v="35979" actId="478"/>
        <pc:sldMkLst>
          <pc:docMk/>
          <pc:sldMk cId="2589855920" sldId="256"/>
        </pc:sldMkLst>
        <pc:spChg chg="add del mod">
          <ac:chgData name="Paul Meehan" userId="f9f39734-6dd0-410c-955c-072ad291cddb" providerId="ADAL" clId="{15F6888D-9D33-487D-8EC5-BF9F406DCFB2}" dt="2026-09-27T08:40:00.426" v="35979" actId="478"/>
          <ac:spMkLst>
            <pc:docMk/>
            <pc:sldMk cId="2589855920" sldId="256"/>
            <ac:spMk id="2" creationId="{38FEA293-8E73-665B-219F-9F9CE73F7E86}"/>
          </ac:spMkLst>
        </pc:spChg>
        <pc:spChg chg="add mod">
          <ac:chgData name="Paul Meehan" userId="f9f39734-6dd0-410c-955c-072ad291cddb" providerId="ADAL" clId="{15F6888D-9D33-487D-8EC5-BF9F406DCFB2}" dt="2026-09-06T11:23:43.721" v="33696" actId="14100"/>
          <ac:spMkLst>
            <pc:docMk/>
            <pc:sldMk cId="2589855920" sldId="256"/>
            <ac:spMk id="5" creationId="{F5962D7C-171C-5C85-D75B-855B04474AE1}"/>
          </ac:spMkLst>
        </pc:spChg>
        <pc:spChg chg="add mod">
          <ac:chgData name="Paul Meehan" userId="f9f39734-6dd0-410c-955c-072ad291cddb" providerId="ADAL" clId="{15F6888D-9D33-487D-8EC5-BF9F406DCFB2}" dt="2026-09-06T11:26:16.351" v="33970" actId="20577"/>
          <ac:spMkLst>
            <pc:docMk/>
            <pc:sldMk cId="2589855920" sldId="256"/>
            <ac:spMk id="7" creationId="{1B302785-1D48-6787-82B2-DB50855B9CD5}"/>
          </ac:spMkLst>
        </pc:spChg>
      </pc:sldChg>
      <pc:sldChg chg="modSp add mod">
        <pc:chgData name="Paul Meehan" userId="f9f39734-6dd0-410c-955c-072ad291cddb" providerId="ADAL" clId="{15F6888D-9D33-487D-8EC5-BF9F406DCFB2}" dt="2026-09-06T11:18:38.001" v="33558" actId="113"/>
        <pc:sldMkLst>
          <pc:docMk/>
          <pc:sldMk cId="1422431759" sldId="268"/>
        </pc:sldMkLst>
        <pc:spChg chg="mod">
          <ac:chgData name="Paul Meehan" userId="f9f39734-6dd0-410c-955c-072ad291cddb" providerId="ADAL" clId="{15F6888D-9D33-487D-8EC5-BF9F406DCFB2}" dt="2026-08-30T18:15:49.658" v="6323" actId="20577"/>
          <ac:spMkLst>
            <pc:docMk/>
            <pc:sldMk cId="1422431759" sldId="268"/>
            <ac:spMk id="8" creationId="{4F1979AF-981F-14B9-0DCC-8B28EAA398F0}"/>
          </ac:spMkLst>
        </pc:spChg>
        <pc:spChg chg="mod">
          <ac:chgData name="Paul Meehan" userId="f9f39734-6dd0-410c-955c-072ad291cddb" providerId="ADAL" clId="{15F6888D-9D33-487D-8EC5-BF9F406DCFB2}" dt="2026-09-06T11:18:38.001" v="33558" actId="113"/>
          <ac:spMkLst>
            <pc:docMk/>
            <pc:sldMk cId="1422431759" sldId="268"/>
            <ac:spMk id="9" creationId="{2D87A1E4-0551-018B-66B0-6EEB49FCCE27}"/>
          </ac:spMkLst>
        </pc:spChg>
      </pc:sldChg>
      <pc:sldChg chg="addSp delSp modSp add mod ord">
        <pc:chgData name="Paul Meehan" userId="f9f39734-6dd0-410c-955c-072ad291cddb" providerId="ADAL" clId="{15F6888D-9D33-487D-8EC5-BF9F406DCFB2}" dt="2026-09-06T11:42:07.424" v="34258" actId="1076"/>
        <pc:sldMkLst>
          <pc:docMk/>
          <pc:sldMk cId="3579182815" sldId="269"/>
        </pc:sldMkLst>
        <pc:spChg chg="mod">
          <ac:chgData name="Paul Meehan" userId="f9f39734-6dd0-410c-955c-072ad291cddb" providerId="ADAL" clId="{15F6888D-9D33-487D-8EC5-BF9F406DCFB2}" dt="2026-09-06T11:38:05.001" v="34185" actId="5793"/>
          <ac:spMkLst>
            <pc:docMk/>
            <pc:sldMk cId="3579182815" sldId="269"/>
            <ac:spMk id="2" creationId="{8077E584-776F-3DB0-1734-FBA213C9BB7B}"/>
          </ac:spMkLst>
        </pc:spChg>
        <pc:spChg chg="mod">
          <ac:chgData name="Paul Meehan" userId="f9f39734-6dd0-410c-955c-072ad291cddb" providerId="ADAL" clId="{15F6888D-9D33-487D-8EC5-BF9F406DCFB2}" dt="2026-09-06T11:34:25.415" v="34164" actId="20577"/>
          <ac:spMkLst>
            <pc:docMk/>
            <pc:sldMk cId="3579182815" sldId="269"/>
            <ac:spMk id="3" creationId="{B7722210-0C14-34AA-7408-3768684B994A}"/>
          </ac:spMkLst>
        </pc:spChg>
        <pc:picChg chg="add mod modCrop">
          <ac:chgData name="Paul Meehan" userId="f9f39734-6dd0-410c-955c-072ad291cddb" providerId="ADAL" clId="{15F6888D-9D33-487D-8EC5-BF9F406DCFB2}" dt="2026-09-06T11:42:07.424" v="34258" actId="1076"/>
          <ac:picMkLst>
            <pc:docMk/>
            <pc:sldMk cId="3579182815" sldId="269"/>
            <ac:picMk id="4" creationId="{A60F47D6-7BBC-DEE6-A1EA-4E1FEFEB947F}"/>
          </ac:picMkLst>
        </pc:picChg>
      </pc:sldChg>
      <pc:sldChg chg="modSp add mod ord">
        <pc:chgData name="Paul Meehan" userId="f9f39734-6dd0-410c-955c-072ad291cddb" providerId="ADAL" clId="{15F6888D-9D33-487D-8EC5-BF9F406DCFB2}" dt="2026-09-06T11:34:08.584" v="34124" actId="1076"/>
        <pc:sldMkLst>
          <pc:docMk/>
          <pc:sldMk cId="3252561365" sldId="276"/>
        </pc:sldMkLst>
        <pc:spChg chg="mod">
          <ac:chgData name="Paul Meehan" userId="f9f39734-6dd0-410c-955c-072ad291cddb" providerId="ADAL" clId="{15F6888D-9D33-487D-8EC5-BF9F406DCFB2}" dt="2026-09-06T11:34:08.584" v="34124" actId="1076"/>
          <ac:spMkLst>
            <pc:docMk/>
            <pc:sldMk cId="3252561365" sldId="276"/>
            <ac:spMk id="8" creationId="{AB82C2CB-1C1E-7DD6-C0F0-982B0198B385}"/>
          </ac:spMkLst>
        </pc:spChg>
      </pc:sldChg>
      <pc:sldChg chg="addSp modSp add mod ord">
        <pc:chgData name="Paul Meehan" userId="f9f39734-6dd0-410c-955c-072ad291cddb" providerId="ADAL" clId="{15F6888D-9D33-487D-8EC5-BF9F406DCFB2}" dt="2026-08-30T17:19:28.504" v="5106" actId="20577"/>
        <pc:sldMkLst>
          <pc:docMk/>
          <pc:sldMk cId="2618978949" sldId="277"/>
        </pc:sldMkLst>
        <pc:spChg chg="mod">
          <ac:chgData name="Paul Meehan" userId="f9f39734-6dd0-410c-955c-072ad291cddb" providerId="ADAL" clId="{15F6888D-9D33-487D-8EC5-BF9F406DCFB2}" dt="2026-08-30T17:16:28.529" v="4799" actId="14100"/>
          <ac:spMkLst>
            <pc:docMk/>
            <pc:sldMk cId="2618978949" sldId="277"/>
            <ac:spMk id="2" creationId="{91BBFCDD-235C-3D03-C3A6-54108148FAA0}"/>
          </ac:spMkLst>
        </pc:spChg>
        <pc:spChg chg="mod">
          <ac:chgData name="Paul Meehan" userId="f9f39734-6dd0-410c-955c-072ad291cddb" providerId="ADAL" clId="{15F6888D-9D33-487D-8EC5-BF9F406DCFB2}" dt="2026-08-30T17:19:28.504" v="5106" actId="20577"/>
          <ac:spMkLst>
            <pc:docMk/>
            <pc:sldMk cId="2618978949" sldId="277"/>
            <ac:spMk id="3" creationId="{8DE86170-8C46-AA69-9676-5196CA20412C}"/>
          </ac:spMkLst>
        </pc:spChg>
        <pc:spChg chg="add mod">
          <ac:chgData name="Paul Meehan" userId="f9f39734-6dd0-410c-955c-072ad291cddb" providerId="ADAL" clId="{15F6888D-9D33-487D-8EC5-BF9F406DCFB2}" dt="2026-08-30T17:18:05.561" v="5089" actId="20577"/>
          <ac:spMkLst>
            <pc:docMk/>
            <pc:sldMk cId="2618978949" sldId="277"/>
            <ac:spMk id="6" creationId="{AF36DFA8-1C69-5287-EBB5-ACD806BC2450}"/>
          </ac:spMkLst>
        </pc:spChg>
        <pc:picChg chg="add mod">
          <ac:chgData name="Paul Meehan" userId="f9f39734-6dd0-410c-955c-072ad291cddb" providerId="ADAL" clId="{15F6888D-9D33-487D-8EC5-BF9F406DCFB2}" dt="2026-08-30T17:16:33.273" v="4801" actId="14100"/>
          <ac:picMkLst>
            <pc:docMk/>
            <pc:sldMk cId="2618978949" sldId="277"/>
            <ac:picMk id="4" creationId="{476FFB94-F0BB-2E28-830B-576059016831}"/>
          </ac:picMkLst>
        </pc:picChg>
        <pc:picChg chg="add mod">
          <ac:chgData name="Paul Meehan" userId="f9f39734-6dd0-410c-955c-072ad291cddb" providerId="ADAL" clId="{15F6888D-9D33-487D-8EC5-BF9F406DCFB2}" dt="2026-08-30T17:19:04.592" v="5096" actId="1076"/>
          <ac:picMkLst>
            <pc:docMk/>
            <pc:sldMk cId="2618978949" sldId="277"/>
            <ac:picMk id="8" creationId="{74554BD1-290E-9CBE-39CA-DDF3559F453E}"/>
          </ac:picMkLst>
        </pc:picChg>
        <pc:picChg chg="add mod">
          <ac:chgData name="Paul Meehan" userId="f9f39734-6dd0-410c-955c-072ad291cddb" providerId="ADAL" clId="{15F6888D-9D33-487D-8EC5-BF9F406DCFB2}" dt="2026-08-30T17:19:06.225" v="5097" actId="1076"/>
          <ac:picMkLst>
            <pc:docMk/>
            <pc:sldMk cId="2618978949" sldId="277"/>
            <ac:picMk id="10" creationId="{835E3ED4-6C1D-0619-56A4-C0FF5801B8E7}"/>
          </ac:picMkLst>
        </pc:picChg>
      </pc:sldChg>
      <pc:sldChg chg="addSp delSp modSp add mod">
        <pc:chgData name="Paul Meehan" userId="f9f39734-6dd0-410c-955c-072ad291cddb" providerId="ADAL" clId="{15F6888D-9D33-487D-8EC5-BF9F406DCFB2}" dt="2026-08-30T17:22:12.951" v="5347" actId="1076"/>
        <pc:sldMkLst>
          <pc:docMk/>
          <pc:sldMk cId="1013499488" sldId="278"/>
        </pc:sldMkLst>
        <pc:spChg chg="mod">
          <ac:chgData name="Paul Meehan" userId="f9f39734-6dd0-410c-955c-072ad291cddb" providerId="ADAL" clId="{15F6888D-9D33-487D-8EC5-BF9F406DCFB2}" dt="2026-08-30T17:21:47.577" v="5342" actId="113"/>
          <ac:spMkLst>
            <pc:docMk/>
            <pc:sldMk cId="1013499488" sldId="278"/>
            <ac:spMk id="2" creationId="{5DA81254-3968-414E-BCE4-230B7F8A8D1B}"/>
          </ac:spMkLst>
        </pc:spChg>
        <pc:spChg chg="mod">
          <ac:chgData name="Paul Meehan" userId="f9f39734-6dd0-410c-955c-072ad291cddb" providerId="ADAL" clId="{15F6888D-9D33-487D-8EC5-BF9F406DCFB2}" dt="2026-08-30T17:19:39.808" v="5117" actId="20577"/>
          <ac:spMkLst>
            <pc:docMk/>
            <pc:sldMk cId="1013499488" sldId="278"/>
            <ac:spMk id="3" creationId="{25E766A9-E079-A3DC-9298-1CF20FAD42F8}"/>
          </ac:spMkLst>
        </pc:spChg>
        <pc:picChg chg="add mod">
          <ac:chgData name="Paul Meehan" userId="f9f39734-6dd0-410c-955c-072ad291cddb" providerId="ADAL" clId="{15F6888D-9D33-487D-8EC5-BF9F406DCFB2}" dt="2026-08-30T17:22:08.432" v="5346" actId="1076"/>
          <ac:picMkLst>
            <pc:docMk/>
            <pc:sldMk cId="1013499488" sldId="278"/>
            <ac:picMk id="5" creationId="{E910EF43-A494-DAD1-D43D-F5DE8B3E452B}"/>
          </ac:picMkLst>
        </pc:picChg>
        <pc:cxnChg chg="add mod">
          <ac:chgData name="Paul Meehan" userId="f9f39734-6dd0-410c-955c-072ad291cddb" providerId="ADAL" clId="{15F6888D-9D33-487D-8EC5-BF9F406DCFB2}" dt="2026-08-30T17:22:12.951" v="5347" actId="1076"/>
          <ac:cxnSpMkLst>
            <pc:docMk/>
            <pc:sldMk cId="1013499488" sldId="278"/>
            <ac:cxnSpMk id="9" creationId="{C54C0B09-1EB6-4BE3-73E3-3508292D80FF}"/>
          </ac:cxnSpMkLst>
        </pc:cxnChg>
      </pc:sldChg>
      <pc:sldChg chg="add">
        <pc:chgData name="Paul Meehan" userId="f9f39734-6dd0-410c-955c-072ad291cddb" providerId="ADAL" clId="{15F6888D-9D33-487D-8EC5-BF9F406DCFB2}" dt="2026-09-27T08:38:04.364" v="35977"/>
        <pc:sldMkLst>
          <pc:docMk/>
          <pc:sldMk cId="3968174663" sldId="309"/>
        </pc:sldMkLst>
      </pc:sldChg>
      <pc:sldChg chg="modSp add mod ord">
        <pc:chgData name="Paul Meehan" userId="f9f39734-6dd0-410c-955c-072ad291cddb" providerId="ADAL" clId="{15F6888D-9D33-487D-8EC5-BF9F406DCFB2}" dt="2026-09-06T11:57:25.385" v="34491" actId="20577"/>
        <pc:sldMkLst>
          <pc:docMk/>
          <pc:sldMk cId="2780084352" sldId="318"/>
        </pc:sldMkLst>
        <pc:spChg chg="mod">
          <ac:chgData name="Paul Meehan" userId="f9f39734-6dd0-410c-955c-072ad291cddb" providerId="ADAL" clId="{15F6888D-9D33-487D-8EC5-BF9F406DCFB2}" dt="2026-09-06T11:57:25.385" v="34491" actId="20577"/>
          <ac:spMkLst>
            <pc:docMk/>
            <pc:sldMk cId="2780084352" sldId="318"/>
            <ac:spMk id="8" creationId="{9C6A9445-48EF-55B8-950B-158B0018E82C}"/>
          </ac:spMkLst>
        </pc:spChg>
      </pc:sldChg>
      <pc:sldChg chg="modSp add mod ord">
        <pc:chgData name="Paul Meehan" userId="f9f39734-6dd0-410c-955c-072ad291cddb" providerId="ADAL" clId="{15F6888D-9D33-487D-8EC5-BF9F406DCFB2}" dt="2026-09-06T11:57:50.001" v="34549" actId="1076"/>
        <pc:sldMkLst>
          <pc:docMk/>
          <pc:sldMk cId="1113498570" sldId="330"/>
        </pc:sldMkLst>
        <pc:spChg chg="mod">
          <ac:chgData name="Paul Meehan" userId="f9f39734-6dd0-410c-955c-072ad291cddb" providerId="ADAL" clId="{15F6888D-9D33-487D-8EC5-BF9F406DCFB2}" dt="2026-09-06T11:57:50.001" v="34549" actId="1076"/>
          <ac:spMkLst>
            <pc:docMk/>
            <pc:sldMk cId="1113498570" sldId="330"/>
            <ac:spMk id="8" creationId="{33452117-6131-8551-61C2-8EDD46EC7E25}"/>
          </ac:spMkLst>
        </pc:spChg>
      </pc:sldChg>
      <pc:sldChg chg="add">
        <pc:chgData name="Paul Meehan" userId="f9f39734-6dd0-410c-955c-072ad291cddb" providerId="ADAL" clId="{15F6888D-9D33-487D-8EC5-BF9F406DCFB2}" dt="2026-09-06T11:27:38.752" v="34061" actId="2890"/>
        <pc:sldMkLst>
          <pc:docMk/>
          <pc:sldMk cId="374930371" sldId="331"/>
        </pc:sldMkLst>
      </pc:sldChg>
      <pc:sldChg chg="addSp modSp add mod ord">
        <pc:chgData name="Paul Meehan" userId="f9f39734-6dd0-410c-955c-072ad291cddb" providerId="ADAL" clId="{15F6888D-9D33-487D-8EC5-BF9F406DCFB2}" dt="2026-09-06T13:09:11.548" v="35976" actId="404"/>
        <pc:sldMkLst>
          <pc:docMk/>
          <pc:sldMk cId="3199264870" sldId="332"/>
        </pc:sldMkLst>
        <pc:spChg chg="mod">
          <ac:chgData name="Paul Meehan" userId="f9f39734-6dd0-410c-955c-072ad291cddb" providerId="ADAL" clId="{15F6888D-9D33-487D-8EC5-BF9F406DCFB2}" dt="2026-09-06T13:09:11.548" v="35976" actId="404"/>
          <ac:spMkLst>
            <pc:docMk/>
            <pc:sldMk cId="3199264870" sldId="332"/>
            <ac:spMk id="2" creationId="{10B49451-B5CE-5592-F28A-6E89CDA6DE92}"/>
          </ac:spMkLst>
        </pc:spChg>
        <pc:spChg chg="mod">
          <ac:chgData name="Paul Meehan" userId="f9f39734-6dd0-410c-955c-072ad291cddb" providerId="ADAL" clId="{15F6888D-9D33-487D-8EC5-BF9F406DCFB2}" dt="2026-09-06T11:58:00.767" v="34584" actId="20577"/>
          <ac:spMkLst>
            <pc:docMk/>
            <pc:sldMk cId="3199264870" sldId="332"/>
            <ac:spMk id="3" creationId="{FC1527B2-2C56-6903-6C26-AEFAD29F7C4C}"/>
          </ac:spMkLst>
        </pc:spChg>
      </pc:sldChg>
      <pc:sldChg chg="addSp modSp add mod">
        <pc:chgData name="Paul Meehan" userId="f9f39734-6dd0-410c-955c-072ad291cddb" providerId="ADAL" clId="{15F6888D-9D33-487D-8EC5-BF9F406DCFB2}" dt="2026-09-06T11:42:59.748" v="34265" actId="1440"/>
        <pc:sldMkLst>
          <pc:docMk/>
          <pc:sldMk cId="1231289439" sldId="333"/>
        </pc:sldMkLst>
        <pc:spChg chg="mod">
          <ac:chgData name="Paul Meehan" userId="f9f39734-6dd0-410c-955c-072ad291cddb" providerId="ADAL" clId="{15F6888D-9D33-487D-8EC5-BF9F406DCFB2}" dt="2026-09-06T11:38:56.168" v="34214" actId="20577"/>
          <ac:spMkLst>
            <pc:docMk/>
            <pc:sldMk cId="1231289439" sldId="333"/>
            <ac:spMk id="2" creationId="{2F2513FD-BE6F-CAA7-6AC6-16CBC76A389D}"/>
          </ac:spMkLst>
        </pc:spChg>
        <pc:spChg chg="mod">
          <ac:chgData name="Paul Meehan" userId="f9f39734-6dd0-410c-955c-072ad291cddb" providerId="ADAL" clId="{15F6888D-9D33-487D-8EC5-BF9F406DCFB2}" dt="2026-09-06T11:37:51.751" v="34179" actId="20577"/>
          <ac:spMkLst>
            <pc:docMk/>
            <pc:sldMk cId="1231289439" sldId="333"/>
            <ac:spMk id="3" creationId="{0FC80CA3-0DA4-DFDF-FFD0-30ACD6E0F9A0}"/>
          </ac:spMkLst>
        </pc:spChg>
        <pc:picChg chg="add mod">
          <ac:chgData name="Paul Meehan" userId="f9f39734-6dd0-410c-955c-072ad291cddb" providerId="ADAL" clId="{15F6888D-9D33-487D-8EC5-BF9F406DCFB2}" dt="2026-09-06T11:42:59.748" v="34265" actId="1440"/>
          <ac:picMkLst>
            <pc:docMk/>
            <pc:sldMk cId="1231289439" sldId="333"/>
            <ac:picMk id="4" creationId="{E69A80B7-10B2-1A8B-F758-EB28E4094BE2}"/>
          </ac:picMkLst>
        </pc:picChg>
      </pc:sldChg>
      <pc:sldChg chg="addSp modSp add mod">
        <pc:chgData name="Paul Meehan" userId="f9f39734-6dd0-410c-955c-072ad291cddb" providerId="ADAL" clId="{15F6888D-9D33-487D-8EC5-BF9F406DCFB2}" dt="2026-09-06T11:40:59.264" v="34249" actId="1076"/>
        <pc:sldMkLst>
          <pc:docMk/>
          <pc:sldMk cId="1613136182" sldId="334"/>
        </pc:sldMkLst>
        <pc:spChg chg="mod">
          <ac:chgData name="Paul Meehan" userId="f9f39734-6dd0-410c-955c-072ad291cddb" providerId="ADAL" clId="{15F6888D-9D33-487D-8EC5-BF9F406DCFB2}" dt="2026-09-06T11:40:53.344" v="34246" actId="14100"/>
          <ac:spMkLst>
            <pc:docMk/>
            <pc:sldMk cId="1613136182" sldId="334"/>
            <ac:spMk id="2" creationId="{84F47B63-12E3-626D-4B56-812CEA6C1FEE}"/>
          </ac:spMkLst>
        </pc:spChg>
        <pc:spChg chg="mod">
          <ac:chgData name="Paul Meehan" userId="f9f39734-6dd0-410c-955c-072ad291cddb" providerId="ADAL" clId="{15F6888D-9D33-487D-8EC5-BF9F406DCFB2}" dt="2026-09-06T11:39:02.568" v="34217" actId="20577"/>
          <ac:spMkLst>
            <pc:docMk/>
            <pc:sldMk cId="1613136182" sldId="334"/>
            <ac:spMk id="3" creationId="{8BDEF87A-02C2-9A3B-F9ED-96CD4ED461DD}"/>
          </ac:spMkLst>
        </pc:spChg>
        <pc:picChg chg="add mod">
          <ac:chgData name="Paul Meehan" userId="f9f39734-6dd0-410c-955c-072ad291cddb" providerId="ADAL" clId="{15F6888D-9D33-487D-8EC5-BF9F406DCFB2}" dt="2026-09-06T11:40:59.264" v="34249" actId="1076"/>
          <ac:picMkLst>
            <pc:docMk/>
            <pc:sldMk cId="1613136182" sldId="334"/>
            <ac:picMk id="5" creationId="{E0C07FAA-3898-8577-4E5E-10DDA1BA30D8}"/>
          </ac:picMkLst>
        </pc:picChg>
      </pc:sldChg>
      <pc:sldChg chg="addSp delSp modSp add mod">
        <pc:chgData name="Paul Meehan" userId="f9f39734-6dd0-410c-955c-072ad291cddb" providerId="ADAL" clId="{15F6888D-9D33-487D-8EC5-BF9F406DCFB2}" dt="2026-09-06T11:52:13.809" v="34453" actId="113"/>
        <pc:sldMkLst>
          <pc:docMk/>
          <pc:sldMk cId="420102204" sldId="335"/>
        </pc:sldMkLst>
        <pc:spChg chg="mod">
          <ac:chgData name="Paul Meehan" userId="f9f39734-6dd0-410c-955c-072ad291cddb" providerId="ADAL" clId="{15F6888D-9D33-487D-8EC5-BF9F406DCFB2}" dt="2026-09-06T11:44:12.472" v="34282" actId="14100"/>
          <ac:spMkLst>
            <pc:docMk/>
            <pc:sldMk cId="420102204" sldId="335"/>
            <ac:spMk id="2" creationId="{6644EC10-B783-7F07-2388-592AF3428D36}"/>
          </ac:spMkLst>
        </pc:spChg>
        <pc:spChg chg="mod">
          <ac:chgData name="Paul Meehan" userId="f9f39734-6dd0-410c-955c-072ad291cddb" providerId="ADAL" clId="{15F6888D-9D33-487D-8EC5-BF9F406DCFB2}" dt="2026-09-06T11:43:19.871" v="34268" actId="20577"/>
          <ac:spMkLst>
            <pc:docMk/>
            <pc:sldMk cId="420102204" sldId="335"/>
            <ac:spMk id="3" creationId="{84B580DF-F9A0-5611-B00B-17128A2288AA}"/>
          </ac:spMkLst>
        </pc:spChg>
        <pc:spChg chg="add mod">
          <ac:chgData name="Paul Meehan" userId="f9f39734-6dd0-410c-955c-072ad291cddb" providerId="ADAL" clId="{15F6888D-9D33-487D-8EC5-BF9F406DCFB2}" dt="2026-09-06T11:52:13.809" v="34453" actId="113"/>
          <ac:spMkLst>
            <pc:docMk/>
            <pc:sldMk cId="420102204" sldId="335"/>
            <ac:spMk id="4" creationId="{77C660FD-F8FC-262A-D7E0-575F2859A035}"/>
          </ac:spMkLst>
        </pc:spChg>
        <pc:cxnChg chg="add mod">
          <ac:chgData name="Paul Meehan" userId="f9f39734-6dd0-410c-955c-072ad291cddb" providerId="ADAL" clId="{15F6888D-9D33-487D-8EC5-BF9F406DCFB2}" dt="2026-09-06T11:51:54.376" v="34448" actId="1582"/>
          <ac:cxnSpMkLst>
            <pc:docMk/>
            <pc:sldMk cId="420102204" sldId="335"/>
            <ac:cxnSpMk id="7" creationId="{53956B5F-7013-0E5D-BD1A-A7646AEFB207}"/>
          </ac:cxnSpMkLst>
        </pc:cxnChg>
        <pc:cxnChg chg="add mod">
          <ac:chgData name="Paul Meehan" userId="f9f39734-6dd0-410c-955c-072ad291cddb" providerId="ADAL" clId="{15F6888D-9D33-487D-8EC5-BF9F406DCFB2}" dt="2026-09-06T11:51:54.376" v="34448" actId="1582"/>
          <ac:cxnSpMkLst>
            <pc:docMk/>
            <pc:sldMk cId="420102204" sldId="335"/>
            <ac:cxnSpMk id="8" creationId="{41C81288-6135-9ADC-DD76-861FA4D443ED}"/>
          </ac:cxnSpMkLst>
        </pc:cxnChg>
        <pc:cxnChg chg="add mod">
          <ac:chgData name="Paul Meehan" userId="f9f39734-6dd0-410c-955c-072ad291cddb" providerId="ADAL" clId="{15F6888D-9D33-487D-8EC5-BF9F406DCFB2}" dt="2026-09-06T11:51:54.376" v="34448" actId="1582"/>
          <ac:cxnSpMkLst>
            <pc:docMk/>
            <pc:sldMk cId="420102204" sldId="335"/>
            <ac:cxnSpMk id="10" creationId="{7128003A-EC76-9C4D-0A00-61CF50004BF0}"/>
          </ac:cxnSpMkLst>
        </pc:cxnChg>
      </pc:sldChg>
      <pc:sldChg chg="addSp delSp modSp add mod modClrScheme chgLayout">
        <pc:chgData name="Paul Meehan" userId="f9f39734-6dd0-410c-955c-072ad291cddb" providerId="ADAL" clId="{15F6888D-9D33-487D-8EC5-BF9F406DCFB2}" dt="2026-09-06T11:55:10.621" v="34461"/>
        <pc:sldMkLst>
          <pc:docMk/>
          <pc:sldMk cId="2861766180" sldId="336"/>
        </pc:sldMkLst>
        <pc:picChg chg="add mod">
          <ac:chgData name="Paul Meehan" userId="f9f39734-6dd0-410c-955c-072ad291cddb" providerId="ADAL" clId="{15F6888D-9D33-487D-8EC5-BF9F406DCFB2}" dt="2026-09-06T11:55:10.621" v="34461"/>
          <ac:picMkLst>
            <pc:docMk/>
            <pc:sldMk cId="2861766180" sldId="336"/>
            <ac:picMk id="11" creationId="{E6AB85AA-A204-3A66-FB52-61B8EC4D75AA}"/>
          </ac:picMkLst>
        </pc:picChg>
      </pc:sldChg>
      <pc:sldChg chg="modSp add mod">
        <pc:chgData name="Paul Meehan" userId="f9f39734-6dd0-410c-955c-072ad291cddb" providerId="ADAL" clId="{15F6888D-9D33-487D-8EC5-BF9F406DCFB2}" dt="2026-09-06T12:05:00.903" v="35012" actId="1076"/>
        <pc:sldMkLst>
          <pc:docMk/>
          <pc:sldMk cId="1801649725" sldId="337"/>
        </pc:sldMkLst>
        <pc:spChg chg="mod">
          <ac:chgData name="Paul Meehan" userId="f9f39734-6dd0-410c-955c-072ad291cddb" providerId="ADAL" clId="{15F6888D-9D33-487D-8EC5-BF9F406DCFB2}" dt="2026-09-06T12:05:00.903" v="35012" actId="1076"/>
          <ac:spMkLst>
            <pc:docMk/>
            <pc:sldMk cId="1801649725" sldId="337"/>
            <ac:spMk id="8" creationId="{51C86DA6-50F5-DDFF-20EC-1B2B5FD7904C}"/>
          </ac:spMkLst>
        </pc:spChg>
      </pc:sldChg>
      <pc:sldChg chg="delSp modSp add mod ord">
        <pc:chgData name="Paul Meehan" userId="f9f39734-6dd0-410c-955c-072ad291cddb" providerId="ADAL" clId="{15F6888D-9D33-487D-8EC5-BF9F406DCFB2}" dt="2026-09-06T13:00:42.493" v="35763" actId="20577"/>
        <pc:sldMkLst>
          <pc:docMk/>
          <pc:sldMk cId="160359027" sldId="338"/>
        </pc:sldMkLst>
        <pc:spChg chg="mod">
          <ac:chgData name="Paul Meehan" userId="f9f39734-6dd0-410c-955c-072ad291cddb" providerId="ADAL" clId="{15F6888D-9D33-487D-8EC5-BF9F406DCFB2}" dt="2026-09-06T12:07:18.257" v="35231" actId="1076"/>
          <ac:spMkLst>
            <pc:docMk/>
            <pc:sldMk cId="160359027" sldId="338"/>
            <ac:spMk id="2" creationId="{D1FE7606-6A51-FD06-5D46-C00D59381636}"/>
          </ac:spMkLst>
        </pc:spChg>
        <pc:spChg chg="mod">
          <ac:chgData name="Paul Meehan" userId="f9f39734-6dd0-410c-955c-072ad291cddb" providerId="ADAL" clId="{15F6888D-9D33-487D-8EC5-BF9F406DCFB2}" dt="2026-09-06T13:00:42.493" v="35763" actId="20577"/>
          <ac:spMkLst>
            <pc:docMk/>
            <pc:sldMk cId="160359027" sldId="338"/>
            <ac:spMk id="3" creationId="{34FC45C1-2529-2EEF-4E60-33C24CF021DA}"/>
          </ac:spMkLst>
        </pc:spChg>
      </pc:sldChg>
      <pc:sldChg chg="addSp delSp modSp new mod modClrScheme chgLayout">
        <pc:chgData name="Paul Meehan" userId="f9f39734-6dd0-410c-955c-072ad291cddb" providerId="ADAL" clId="{15F6888D-9D33-487D-8EC5-BF9F406DCFB2}" dt="2026-09-06T12:14:06.686" v="35235"/>
        <pc:sldMkLst>
          <pc:docMk/>
          <pc:sldMk cId="888811072" sldId="339"/>
        </pc:sldMkLst>
        <pc:picChg chg="add mod">
          <ac:chgData name="Paul Meehan" userId="f9f39734-6dd0-410c-955c-072ad291cddb" providerId="ADAL" clId="{15F6888D-9D33-487D-8EC5-BF9F406DCFB2}" dt="2026-09-06T12:14:06.686" v="35235"/>
          <ac:picMkLst>
            <pc:docMk/>
            <pc:sldMk cId="888811072" sldId="339"/>
            <ac:picMk id="5" creationId="{7B5D20E4-B570-F1B1-5EFF-47B2BDF898A6}"/>
          </ac:picMkLst>
        </pc:picChg>
      </pc:sldChg>
      <pc:sldChg chg="addSp modSp new mod">
        <pc:chgData name="Paul Meehan" userId="f9f39734-6dd0-410c-955c-072ad291cddb" providerId="ADAL" clId="{15F6888D-9D33-487D-8EC5-BF9F406DCFB2}" dt="2026-09-06T12:32:22.793" v="35238"/>
        <pc:sldMkLst>
          <pc:docMk/>
          <pc:sldMk cId="4197972367" sldId="340"/>
        </pc:sldMkLst>
        <pc:picChg chg="add mod">
          <ac:chgData name="Paul Meehan" userId="f9f39734-6dd0-410c-955c-072ad291cddb" providerId="ADAL" clId="{15F6888D-9D33-487D-8EC5-BF9F406DCFB2}" dt="2026-09-06T12:32:22.793" v="35238"/>
          <ac:picMkLst>
            <pc:docMk/>
            <pc:sldMk cId="4197972367" sldId="340"/>
            <ac:picMk id="3" creationId="{5D5B9A80-A9F9-D3C9-BCEC-8AFA92C2296F}"/>
          </ac:picMkLst>
        </pc:picChg>
      </pc:sldChg>
      <pc:sldChg chg="modSp add mod">
        <pc:chgData name="Paul Meehan" userId="f9f39734-6dd0-410c-955c-072ad291cddb" providerId="ADAL" clId="{15F6888D-9D33-487D-8EC5-BF9F406DCFB2}" dt="2026-09-06T12:59:40.790" v="35711" actId="20577"/>
        <pc:sldMkLst>
          <pc:docMk/>
          <pc:sldMk cId="3987764129" sldId="341"/>
        </pc:sldMkLst>
        <pc:spChg chg="mod">
          <ac:chgData name="Paul Meehan" userId="f9f39734-6dd0-410c-955c-072ad291cddb" providerId="ADAL" clId="{15F6888D-9D33-487D-8EC5-BF9F406DCFB2}" dt="2026-09-06T12:59:40.790" v="35711" actId="20577"/>
          <ac:spMkLst>
            <pc:docMk/>
            <pc:sldMk cId="3987764129" sldId="341"/>
            <ac:spMk id="8" creationId="{7BABEA92-2722-3374-AF94-E58C358668E3}"/>
          </ac:spMkLst>
        </pc:spChg>
      </pc:sldChg>
      <pc:sldChg chg="modSp add mod ord">
        <pc:chgData name="Paul Meehan" userId="f9f39734-6dd0-410c-955c-072ad291cddb" providerId="ADAL" clId="{15F6888D-9D33-487D-8EC5-BF9F406DCFB2}" dt="2026-09-27T08:41:12.565" v="36040" actId="113"/>
        <pc:sldMkLst>
          <pc:docMk/>
          <pc:sldMk cId="1178576871" sldId="342"/>
        </pc:sldMkLst>
        <pc:spChg chg="mod">
          <ac:chgData name="Paul Meehan" userId="f9f39734-6dd0-410c-955c-072ad291cddb" providerId="ADAL" clId="{15F6888D-9D33-487D-8EC5-BF9F406DCFB2}" dt="2026-09-27T08:41:12.565" v="36040" actId="113"/>
          <ac:spMkLst>
            <pc:docMk/>
            <pc:sldMk cId="1178576871" sldId="342"/>
            <ac:spMk id="2" creationId="{1D4950A2-6B8B-3D7D-DE2D-44DC2686594E}"/>
          </ac:spMkLst>
        </pc:spChg>
        <pc:spChg chg="mod">
          <ac:chgData name="Paul Meehan" userId="f9f39734-6dd0-410c-955c-072ad291cddb" providerId="ADAL" clId="{15F6888D-9D33-487D-8EC5-BF9F406DCFB2}" dt="2026-09-06T13:00:47.633" v="35765" actId="20577"/>
          <ac:spMkLst>
            <pc:docMk/>
            <pc:sldMk cId="1178576871" sldId="342"/>
            <ac:spMk id="3" creationId="{7730BAAA-5CE6-30B9-E566-EDAACF2193A0}"/>
          </ac:spMkLst>
        </pc:spChg>
      </pc:sldChg>
      <pc:sldChg chg="modSp add mod">
        <pc:chgData name="Paul Meehan" userId="f9f39734-6dd0-410c-955c-072ad291cddb" providerId="ADAL" clId="{15F6888D-9D33-487D-8EC5-BF9F406DCFB2}" dt="2026-09-06T13:00:08.050" v="35756" actId="20577"/>
        <pc:sldMkLst>
          <pc:docMk/>
          <pc:sldMk cId="3778563660" sldId="343"/>
        </pc:sldMkLst>
        <pc:spChg chg="mod">
          <ac:chgData name="Paul Meehan" userId="f9f39734-6dd0-410c-955c-072ad291cddb" providerId="ADAL" clId="{15F6888D-9D33-487D-8EC5-BF9F406DCFB2}" dt="2026-09-06T13:00:08.050" v="35756" actId="20577"/>
          <ac:spMkLst>
            <pc:docMk/>
            <pc:sldMk cId="3778563660" sldId="343"/>
            <ac:spMk id="8" creationId="{EA30123F-778A-CE1C-B4F7-65E0C404AE3A}"/>
          </ac:spMkLst>
        </pc:spChg>
      </pc:sldChg>
      <pc:sldChg chg="modSp add mod ord">
        <pc:chgData name="Paul Meehan" userId="f9f39734-6dd0-410c-955c-072ad291cddb" providerId="ADAL" clId="{15F6888D-9D33-487D-8EC5-BF9F406DCFB2}" dt="2026-09-27T08:42:23.115" v="36112" actId="1076"/>
        <pc:sldMkLst>
          <pc:docMk/>
          <pc:sldMk cId="1369977889" sldId="344"/>
        </pc:sldMkLst>
        <pc:spChg chg="mod">
          <ac:chgData name="Paul Meehan" userId="f9f39734-6dd0-410c-955c-072ad291cddb" providerId="ADAL" clId="{15F6888D-9D33-487D-8EC5-BF9F406DCFB2}" dt="2026-09-27T08:42:23.115" v="36112" actId="1076"/>
          <ac:spMkLst>
            <pc:docMk/>
            <pc:sldMk cId="1369977889" sldId="344"/>
            <ac:spMk id="2" creationId="{38A3B587-73C6-0117-0641-0E57CD5842A0}"/>
          </ac:spMkLst>
        </pc:spChg>
        <pc:spChg chg="mod">
          <ac:chgData name="Paul Meehan" userId="f9f39734-6dd0-410c-955c-072ad291cddb" providerId="ADAL" clId="{15F6888D-9D33-487D-8EC5-BF9F406DCFB2}" dt="2026-09-06T13:01:55.148" v="35964" actId="20577"/>
          <ac:spMkLst>
            <pc:docMk/>
            <pc:sldMk cId="1369977889" sldId="344"/>
            <ac:spMk id="3" creationId="{4311F915-15BE-A446-A00B-281B2EB55A35}"/>
          </ac:spMkLst>
        </pc:spChg>
      </pc:sldChg>
      <pc:sldMasterChg chg="delSldLayout">
        <pc:chgData name="Paul Meehan" userId="f9f39734-6dd0-410c-955c-072ad291cddb" providerId="ADAL" clId="{15F6888D-9D33-487D-8EC5-BF9F406DCFB2}" dt="2026-09-02T19:40:45.411" v="33032" actId="2696"/>
        <pc:sldMasterMkLst>
          <pc:docMk/>
          <pc:sldMasterMk cId="95269569" sldId="2147483660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8417D-9246-3BF5-12CA-0AE7731E83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46613"/>
            <a:ext cx="10515600" cy="4301766"/>
          </a:xfrm>
          <a:prstGeom prst="rect">
            <a:avLst/>
          </a:prstGeom>
        </p:spPr>
        <p:txBody>
          <a:bodyPr/>
          <a:lstStyle>
            <a:lvl1pPr>
              <a:defRPr sz="13800">
                <a:latin typeface="Comic Sans MS" panose="030F0702030302020204" pitchFamily="66" charset="0"/>
              </a:defRPr>
            </a:lvl1pPr>
          </a:lstStyle>
          <a:p>
            <a:r>
              <a:rPr lang="en-GB" dirty="0"/>
              <a:t>Slide</a:t>
            </a:r>
            <a:br>
              <a:rPr lang="en-GB" dirty="0"/>
            </a:br>
            <a:r>
              <a:rPr lang="en-GB" dirty="0"/>
              <a:t>Divider</a:t>
            </a:r>
          </a:p>
        </p:txBody>
      </p:sp>
    </p:spTree>
    <p:extLst>
      <p:ext uri="{BB962C8B-B14F-4D97-AF65-F5344CB8AC3E}">
        <p14:creationId xmlns:p14="http://schemas.microsoft.com/office/powerpoint/2010/main" val="3263629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200000"/>
              </a:lnSpc>
              <a:spcBef>
                <a:spcPts val="0"/>
              </a:spcBef>
              <a:spcAft>
                <a:spcPts val="1400"/>
              </a:spcAft>
              <a:buFont typeface="+mj-lt"/>
              <a:buAutoNum type="arabicParenR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 Objective 1</a:t>
            </a:r>
          </a:p>
          <a:p>
            <a:pPr lvl="0"/>
            <a:r>
              <a:rPr lang="en-GB" dirty="0"/>
              <a:t> Objective 2</a:t>
            </a:r>
          </a:p>
          <a:p>
            <a:pPr lvl="0"/>
            <a:r>
              <a:rPr lang="en-GB" dirty="0"/>
              <a:t> Objective 3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🎯 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2800560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40D443-419D-F053-4F47-B11E239E2BC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76046" y="814279"/>
            <a:ext cx="11818187" cy="3498930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85622775-ECE5-BD0F-013D-1141D67C4C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📖 Information Source</a:t>
            </a:r>
          </a:p>
        </p:txBody>
      </p:sp>
    </p:spTree>
    <p:extLst>
      <p:ext uri="{BB962C8B-B14F-4D97-AF65-F5344CB8AC3E}">
        <p14:creationId xmlns:p14="http://schemas.microsoft.com/office/powerpoint/2010/main" val="329158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CF8DB4B-BE46-A68A-B029-EA1F87C7ED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"/>
            <a:ext cx="12192000" cy="6297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lIns="0">
            <a:noAutofit/>
          </a:bodyPr>
          <a:lstStyle>
            <a:lvl1pPr marL="0" indent="0" algn="ctr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32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 dirty="0"/>
              <a:t>📝 Activity ??? -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256CF-C4CB-8C83-760C-3E2884ACAC5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9799" y="825520"/>
            <a:ext cx="5964352" cy="5773687"/>
          </a:xfrm>
          <a:prstGeom prst="rect">
            <a:avLst/>
          </a:prstGeom>
        </p:spPr>
        <p:txBody>
          <a:bodyPr lIns="0" tIns="0" rIns="0" bIns="0"/>
          <a:lstStyle>
            <a:lvl1pPr marL="270000" indent="-270000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1pPr>
            <a:lvl2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2pPr>
            <a:lvl3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3pPr>
            <a:lvl4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4pPr>
            <a:lvl5pPr marL="756000" indent="-280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000">
                <a:solidFill>
                  <a:schemeClr val="tx1"/>
                </a:solidFill>
                <a:latin typeface="Comic Sans MS" panose="030F0702030302020204" pitchFamily="66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166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64294E3D-45EA-D46A-78D9-FD28F306E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6000" y="1704179"/>
            <a:ext cx="10421960" cy="4247587"/>
          </a:xfrm>
          <a:prstGeom prst="rect">
            <a:avLst/>
          </a:prstGeom>
        </p:spPr>
        <p:txBody>
          <a:bodyPr vert="horz" lIns="0" tIns="0"/>
          <a:lstStyle>
            <a:lvl1pPr marL="271463" indent="-271463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  <a:ea typeface="+mn-ea"/>
                <a:cs typeface="Arial"/>
              </a:defRPr>
            </a:lvl2pPr>
            <a:lvl3pPr marL="723900" indent="-279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lang="en-US" sz="2000" kern="1200" baseline="0" dirty="0" smtClean="0">
                <a:solidFill>
                  <a:srgbClr val="1950A3"/>
                </a:solidFill>
                <a:latin typeface="Comic Sans MS" panose="030F0702030302020204" pitchFamily="66" charset="0"/>
                <a:ea typeface="+mn-ea"/>
                <a:cs typeface="Arial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56000" y="906233"/>
            <a:ext cx="10421960" cy="670772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ts val="3900"/>
              </a:lnSpc>
              <a:spcBef>
                <a:spcPts val="0"/>
              </a:spcBef>
              <a:spcAft>
                <a:spcPts val="1500"/>
              </a:spcAft>
              <a:buNone/>
              <a:defRPr sz="4000" b="1" i="0">
                <a:solidFill>
                  <a:schemeClr val="tx1"/>
                </a:solidFill>
                <a:latin typeface="Comic Sans MS" panose="030F0702030302020204" pitchFamily="66" charset="0"/>
                <a:cs typeface="Arial"/>
              </a:defRPr>
            </a:lvl1pPr>
            <a:lvl2pPr marL="457200" indent="-457200">
              <a:lnSpc>
                <a:spcPts val="2500"/>
              </a:lnSpc>
              <a:spcBef>
                <a:spcPts val="0"/>
              </a:spcBef>
              <a:spcAft>
                <a:spcPts val="1000"/>
              </a:spcAft>
              <a:buNone/>
              <a:defRPr sz="4000" b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2pPr>
            <a:lvl3pPr marL="0" indent="0">
              <a:lnSpc>
                <a:spcPts val="3600"/>
              </a:lnSpc>
              <a:spcBef>
                <a:spcPts val="0"/>
              </a:spcBef>
              <a:buNone/>
              <a:defRPr sz="300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377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207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6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62" r:id="rId3"/>
    <p:sldLayoutId id="2147483661" r:id="rId4"/>
    <p:sldLayoutId id="2147483665" r:id="rId5"/>
    <p:sldLayoutId id="2147483667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434">
          <p15:clr>
            <a:srgbClr val="F26B43"/>
          </p15:clr>
        </p15:guide>
        <p15:guide id="4" pos="5223">
          <p15:clr>
            <a:srgbClr val="F26B43"/>
          </p15:clr>
        </p15:guide>
        <p15:guide id="5" pos="708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tggcs.org/cs_resources/docs/apps/wp_site_apps/data_rep/binary-denary.html" TargetMode="Externa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ingcontent.cisco.com/games/binary/index.html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gocodeit.online/course/currentcourse/Learn-Python-With-Time2Code-From-Craig-and-Dave" TargetMode="External"/><Relationship Id="rId3" Type="http://schemas.openxmlformats.org/officeDocument/2006/relationships/hyperlink" Target="https://tggcs.org/cs_resources/docs/apps/cornell/" TargetMode="External"/><Relationship Id="rId7" Type="http://schemas.openxmlformats.org/officeDocument/2006/relationships/hyperlink" Target="https://crest.ludenso.com/chat?book=a6c4cdd03b2b44488bc3b5f99d42e395" TargetMode="External"/><Relationship Id="rId2" Type="http://schemas.openxmlformats.org/officeDocument/2006/relationships/hyperlink" Target="https://tggcs.org/cs_resources/docs/apps/whiteboard6/public/index.php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ggcs.org/apps/content/jupyter/lab/index.html" TargetMode="External"/><Relationship Id="rId5" Type="http://schemas.openxmlformats.org/officeDocument/2006/relationships/hyperlink" Target="https://tggcs.org/cs_resources/docs/apps/peer-review/index.php" TargetMode="External"/><Relationship Id="rId4" Type="http://schemas.openxmlformats.org/officeDocument/2006/relationships/hyperlink" Target="https://tggcs.org/cs_resources/docs/apps/mind-map/index.php" TargetMode="External"/><Relationship Id="rId9" Type="http://schemas.openxmlformats.org/officeDocument/2006/relationships/hyperlink" Target="https://tggcs.org/tggcs/1859-2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8FEA293-8E73-665B-219F-9F9CE73F7E86}"/>
              </a:ext>
            </a:extLst>
          </p:cNvPr>
          <p:cNvSpPr/>
          <p:nvPr/>
        </p:nvSpPr>
        <p:spPr>
          <a:xfrm>
            <a:off x="466344" y="347472"/>
            <a:ext cx="11347704" cy="6053328"/>
          </a:xfrm>
          <a:prstGeom prst="roundRect">
            <a:avLst/>
          </a:prstGeom>
          <a:noFill/>
          <a:ln w="7620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962D7C-171C-5C85-D75B-855B04474AE1}"/>
              </a:ext>
            </a:extLst>
          </p:cNvPr>
          <p:cNvSpPr txBox="1"/>
          <p:nvPr/>
        </p:nvSpPr>
        <p:spPr>
          <a:xfrm>
            <a:off x="3842766" y="457200"/>
            <a:ext cx="42588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800" dirty="0">
                <a:latin typeface="Comic Sans MS" panose="030F0702030302020204" pitchFamily="66" charset="0"/>
              </a:rPr>
              <a:t>⏱️ Do It Now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302785-1D48-6787-82B2-DB50855B9CD5}"/>
              </a:ext>
            </a:extLst>
          </p:cNvPr>
          <p:cNvSpPr txBox="1"/>
          <p:nvPr/>
        </p:nvSpPr>
        <p:spPr>
          <a:xfrm>
            <a:off x="691896" y="1207654"/>
            <a:ext cx="10896600" cy="4442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dirty="0">
                <a:latin typeface="Comic Sans MS" panose="030F0702030302020204" pitchFamily="66" charset="0"/>
              </a:rPr>
              <a:t>1) Go to </a:t>
            </a:r>
            <a:r>
              <a:rPr lang="en-GB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Teams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latin typeface="Comic Sans MS" panose="030F0702030302020204" pitchFamily="66" charset="0"/>
              </a:rPr>
              <a:t>2) Find the team for this class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latin typeface="Comic Sans MS" panose="030F0702030302020204" pitchFamily="66" charset="0"/>
              </a:rPr>
              <a:t>3) Select the option on the left for </a:t>
            </a:r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class notebook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latin typeface="Comic Sans MS" panose="030F0702030302020204" pitchFamily="66" charset="0"/>
              </a:rPr>
              <a:t>4) Once connected, close Teams and Open the </a:t>
            </a:r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OneNote</a:t>
            </a:r>
            <a:r>
              <a:rPr lang="en-GB" sz="3200" dirty="0">
                <a:latin typeface="Comic Sans MS" panose="030F0702030302020204" pitchFamily="66" charset="0"/>
              </a:rPr>
              <a:t> </a:t>
            </a:r>
            <a:r>
              <a:rPr lang="en-GB" sz="3200" b="1" dirty="0">
                <a:solidFill>
                  <a:srgbClr val="7030A0"/>
                </a:solidFill>
                <a:latin typeface="Comic Sans MS" panose="030F0702030302020204" pitchFamily="66" charset="0"/>
              </a:rPr>
              <a:t>Desktop App</a:t>
            </a:r>
          </a:p>
          <a:p>
            <a:pPr>
              <a:lnSpc>
                <a:spcPct val="150000"/>
              </a:lnSpc>
            </a:pPr>
            <a:r>
              <a:rPr lang="en-GB" sz="3200" dirty="0">
                <a:latin typeface="Comic Sans MS" panose="030F0702030302020204" pitchFamily="66" charset="0"/>
              </a:rPr>
              <a:t>5) Open the class notebook</a:t>
            </a:r>
          </a:p>
        </p:txBody>
      </p:sp>
    </p:spTree>
    <p:extLst>
      <p:ext uri="{BB962C8B-B14F-4D97-AF65-F5344CB8AC3E}">
        <p14:creationId xmlns:p14="http://schemas.microsoft.com/office/powerpoint/2010/main" val="258985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3A54E-9E6B-0886-D6AD-4DEDD0E34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D87A1E4-0551-018B-66B0-6EEB49FCCE2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01301" y="1227395"/>
            <a:ext cx="11389398" cy="440321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GB" dirty="0"/>
              <a:t> We will be able to set up our workstations for a productive year ahead</a:t>
            </a:r>
            <a:r>
              <a:rPr lang="en-GB" b="1" dirty="0"/>
              <a:t>:</a:t>
            </a:r>
            <a:endParaRPr lang="en-GB" dirty="0"/>
          </a:p>
          <a:p>
            <a:pPr marL="0" indent="0" algn="ctr">
              <a:lnSpc>
                <a:spcPct val="100000"/>
              </a:lnSpc>
              <a:buNone/>
            </a:pPr>
            <a:endParaRPr lang="en-GB" b="1" i="1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2) We will be able to </a:t>
            </a:r>
            <a:r>
              <a:rPr lang="en-GB" b="1" dirty="0"/>
              <a:t>define</a:t>
            </a:r>
            <a:r>
              <a:rPr lang="en-GB" dirty="0"/>
              <a:t> the smallest component of a computer, and how this impacts on the way computers store numbers.</a:t>
            </a:r>
          </a:p>
          <a:p>
            <a:pPr marL="0" indent="0">
              <a:lnSpc>
                <a:spcPct val="100000"/>
              </a:lnSpc>
              <a:buNone/>
            </a:pPr>
            <a:endParaRPr lang="en-GB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3) We will be able to </a:t>
            </a:r>
            <a:r>
              <a:rPr lang="en-GB" b="1" dirty="0"/>
              <a:t>define</a:t>
            </a:r>
            <a:r>
              <a:rPr lang="en-GB" dirty="0"/>
              <a:t> the terms denary and binary</a:t>
            </a:r>
          </a:p>
          <a:p>
            <a:pPr marL="0" indent="0">
              <a:lnSpc>
                <a:spcPct val="100000"/>
              </a:lnSpc>
              <a:buNone/>
            </a:pPr>
            <a:endParaRPr lang="en-GB" b="1" dirty="0"/>
          </a:p>
          <a:p>
            <a:pPr marL="0" indent="0">
              <a:lnSpc>
                <a:spcPct val="100000"/>
              </a:lnSpc>
              <a:buNone/>
            </a:pPr>
            <a:r>
              <a:rPr lang="en-GB" dirty="0"/>
              <a:t>4) We will be able to </a:t>
            </a:r>
            <a:r>
              <a:rPr lang="en-GB" b="1" dirty="0"/>
              <a:t>convert </a:t>
            </a:r>
            <a:r>
              <a:rPr lang="en-GB" dirty="0"/>
              <a:t>a</a:t>
            </a:r>
            <a:r>
              <a:rPr lang="en-GB" b="1" dirty="0"/>
              <a:t> denary </a:t>
            </a:r>
            <a:r>
              <a:rPr lang="en-GB" dirty="0"/>
              <a:t>number into its </a:t>
            </a:r>
            <a:r>
              <a:rPr lang="en-GB" b="1" dirty="0"/>
              <a:t>binary </a:t>
            </a:r>
            <a:r>
              <a:rPr lang="en-GB" dirty="0"/>
              <a:t>equivalent and visa versa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F1979AF-981F-14B9-0DCC-8B28EAA398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🎯 Lesson Objectives</a:t>
            </a:r>
          </a:p>
        </p:txBody>
      </p:sp>
    </p:spTree>
    <p:extLst>
      <p:ext uri="{BB962C8B-B14F-4D97-AF65-F5344CB8AC3E}">
        <p14:creationId xmlns:p14="http://schemas.microsoft.com/office/powerpoint/2010/main" val="1422431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81F0E-42FD-1535-4DBE-D55232648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C6A9445-48EF-55B8-950B-158B0018E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1280666"/>
            <a:ext cx="10692384" cy="429666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6600" dirty="0"/>
              <a:t>⌨️ </a:t>
            </a:r>
            <a:r>
              <a:rPr lang="en-US" sz="6600" dirty="0"/>
              <a:t>Setting Up</a:t>
            </a:r>
            <a:br>
              <a:rPr lang="en-US" sz="6600" dirty="0"/>
            </a:br>
            <a:r>
              <a:rPr lang="en-US" sz="3600" dirty="0"/>
              <a:t>Create a page in Autumn 1 Called: </a:t>
            </a:r>
            <a:br>
              <a:rPr lang="en-US" sz="3600" dirty="0"/>
            </a:br>
            <a:r>
              <a:rPr lang="en-US" sz="3600" b="1" dirty="0"/>
              <a:t>Y8 – AU1.1 – Binary and Denary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80084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A4582-E011-0578-B2EC-5301A35F3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B82C2CB-1C1E-7DD6-C0F0-982B0198B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4223"/>
            <a:ext cx="10515600" cy="2529553"/>
          </a:xfrm>
        </p:spPr>
        <p:txBody>
          <a:bodyPr/>
          <a:lstStyle/>
          <a:p>
            <a:r>
              <a:rPr lang="en-GB" sz="7200" dirty="0"/>
              <a:t>🎓 </a:t>
            </a:r>
            <a:r>
              <a:rPr lang="en-US" sz="7200" dirty="0"/>
              <a:t>How Computers Really Work</a:t>
            </a:r>
          </a:p>
        </p:txBody>
      </p:sp>
    </p:spTree>
    <p:extLst>
      <p:ext uri="{BB962C8B-B14F-4D97-AF65-F5344CB8AC3E}">
        <p14:creationId xmlns:p14="http://schemas.microsoft.com/office/powerpoint/2010/main" val="3252561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4690F-DE4B-40D0-A05C-7F4C87EA3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77E584-776F-3DB0-1734-FBA213C9BB7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50" y="939588"/>
            <a:ext cx="11471421" cy="5653236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Computers Are Made of Tiny Electronic Switches</a:t>
            </a:r>
          </a:p>
          <a:p>
            <a:pPr marL="0" indent="0">
              <a:buNone/>
            </a:pPr>
            <a:r>
              <a:rPr lang="en-GB" dirty="0"/>
              <a:t>Inside every computer are billions of tiny electronic components called </a:t>
            </a:r>
            <a:r>
              <a:rPr lang="en-GB" b="1" dirty="0"/>
              <a:t>transistors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 transistor acts like a tiny switch.</a:t>
            </a:r>
          </a:p>
          <a:p>
            <a:pPr marL="0" lvl="0" indent="0">
              <a:buNone/>
            </a:pPr>
            <a:r>
              <a:rPr lang="en-GB" dirty="0"/>
              <a:t>🟢 ON = electricity can flow</a:t>
            </a:r>
          </a:p>
          <a:p>
            <a:pPr marL="0" lvl="0" indent="0">
              <a:buNone/>
            </a:pPr>
            <a:r>
              <a:rPr lang="en-GB" dirty="0"/>
              <a:t>⚫ OFF = electricity cannot flow</a:t>
            </a:r>
          </a:p>
          <a:p>
            <a:pPr lvl="0"/>
            <a:endParaRPr lang="en-GB" dirty="0"/>
          </a:p>
          <a:p>
            <a:pPr marL="0" indent="0">
              <a:buNone/>
            </a:pPr>
            <a:r>
              <a:rPr lang="en-GB" dirty="0"/>
              <a:t>Even though a transistor is microscopic, modern computers contain billions of them working together.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22210-0C14-34AA-7408-3768684B99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How Computers Really Work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4" name="Picture 3" descr="The Transistor, Explained">
            <a:extLst>
              <a:ext uri="{FF2B5EF4-FFF2-40B4-BE49-F238E27FC236}">
                <a16:creationId xmlns:a16="http://schemas.microsoft.com/office/drawing/2014/main" id="{A60F47D6-7BBC-DEE6-A1EA-4E1FEFEB947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31" r="2224"/>
          <a:stretch>
            <a:fillRect/>
          </a:stretch>
        </p:blipFill>
        <p:spPr>
          <a:xfrm>
            <a:off x="7333488" y="2441799"/>
            <a:ext cx="3456431" cy="264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182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41DE9-1F4D-BD60-C7D5-CACCD759C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F2513FD-BE6F-CAA7-6AC6-16CBC76A389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50" y="939588"/>
            <a:ext cx="11471421" cy="5653236"/>
          </a:xfrm>
        </p:spPr>
        <p:txBody>
          <a:bodyPr/>
          <a:lstStyle/>
          <a:p>
            <a:pPr marL="0" indent="0">
              <a:buNone/>
            </a:pPr>
            <a:r>
              <a:rPr lang="en-GB" sz="3200" b="1" dirty="0"/>
              <a:t>One Switch Isn't Very Powerful</a:t>
            </a:r>
            <a:endParaRPr lang="en-GB" sz="3200" dirty="0"/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Think about a light switch at home.</a:t>
            </a:r>
          </a:p>
          <a:p>
            <a:pPr marL="486000" lvl="1" indent="0">
              <a:buNone/>
            </a:pPr>
            <a:r>
              <a:rPr lang="en-GB" sz="2700" dirty="0"/>
              <a:t>It can only be in two states:</a:t>
            </a:r>
          </a:p>
          <a:p>
            <a:pPr lvl="1"/>
            <a:r>
              <a:rPr lang="en-GB" sz="2700" dirty="0"/>
              <a:t>ON</a:t>
            </a:r>
          </a:p>
          <a:p>
            <a:pPr lvl="1"/>
            <a:r>
              <a:rPr lang="en-GB" sz="2700" dirty="0"/>
              <a:t>OFF</a:t>
            </a:r>
          </a:p>
          <a:p>
            <a:pPr marL="475200" lvl="1" indent="0">
              <a:buNone/>
            </a:pPr>
            <a:endParaRPr lang="en-GB" sz="2300" dirty="0"/>
          </a:p>
          <a:p>
            <a:pPr marL="0" indent="0">
              <a:buNone/>
            </a:pPr>
            <a:r>
              <a:rPr lang="en-GB" sz="3200" dirty="0"/>
              <a:t>A single transistor works exactly the same way.</a:t>
            </a:r>
          </a:p>
          <a:p>
            <a:pPr marL="0" indent="0">
              <a:buNone/>
            </a:pPr>
            <a:r>
              <a:rPr lang="en-GB" sz="3200" dirty="0"/>
              <a:t>By itself, one switch cannot do very much.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80CA3-0DA4-DFDF-FFD0-30ACD6E0F9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How Computers Really Work (2)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4" name="Picture 3" descr="Light switch off icon | Premium Vector">
            <a:extLst>
              <a:ext uri="{FF2B5EF4-FFF2-40B4-BE49-F238E27FC236}">
                <a16:creationId xmlns:a16="http://schemas.microsoft.com/office/drawing/2014/main" id="{E69A80B7-10B2-1A8B-F758-EB28E4094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248" y="1261872"/>
            <a:ext cx="3429000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31289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C6DBF-AEAB-A452-C44A-4B0CE0FD7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F47B63-12E3-626D-4B56-812CEA6C1F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51" y="939588"/>
            <a:ext cx="8188726" cy="5653236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/>
              <a:t>Other Transistors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One transistor can control another transistor.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dirty="0"/>
              <a:t>This creates electronic circuits capable of making decisions.</a:t>
            </a:r>
          </a:p>
          <a:p>
            <a:pPr marL="486000" lvl="1" indent="0">
              <a:buNone/>
            </a:pPr>
            <a:endParaRPr lang="en-GB" dirty="0"/>
          </a:p>
          <a:p>
            <a:pPr marL="486000" lvl="1" indent="0">
              <a:buNone/>
            </a:pPr>
            <a:r>
              <a:rPr lang="en-GB" dirty="0"/>
              <a:t>By connecting millions or billions together, computers can:</a:t>
            </a:r>
          </a:p>
          <a:p>
            <a:pPr lvl="1"/>
            <a:r>
              <a:rPr lang="en-GB" dirty="0"/>
              <a:t>Store information</a:t>
            </a:r>
          </a:p>
          <a:p>
            <a:pPr lvl="1"/>
            <a:r>
              <a:rPr lang="en-GB" dirty="0"/>
              <a:t>Perform calculations</a:t>
            </a:r>
          </a:p>
          <a:p>
            <a:pPr lvl="1"/>
            <a:r>
              <a:rPr lang="en-GB" dirty="0"/>
              <a:t>Run programs</a:t>
            </a:r>
          </a:p>
          <a:p>
            <a:pPr lvl="1"/>
            <a:r>
              <a:rPr lang="en-GB" dirty="0"/>
              <a:t>Play games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EF87A-02C2-9A3B-F9ED-96CD4ED461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How Computers Really Work (3)</a:t>
            </a:r>
            <a:endParaRPr lang="en-GB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C07FAA-3898-8577-4E5E-10DDA1BA3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5148" y="1092022"/>
            <a:ext cx="1988780" cy="51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36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40B45-5E40-FBF7-3B6F-408DB2861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4EC10-B783-7F07-2388-592AF3428D3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51" y="939588"/>
            <a:ext cx="6698253" cy="5653236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Creating Patterns of ON and OFF</a:t>
            </a:r>
          </a:p>
          <a:p>
            <a:pPr marL="0" indent="0">
              <a:buNone/>
            </a:pPr>
            <a:r>
              <a:rPr lang="en-GB" dirty="0"/>
              <a:t>Lots of switches working together create patterns.</a:t>
            </a:r>
          </a:p>
          <a:p>
            <a:pPr marL="486000" lvl="1" indent="0">
              <a:buNone/>
            </a:pPr>
            <a:endParaRPr lang="en-GB" dirty="0"/>
          </a:p>
          <a:p>
            <a:pPr marL="486000" lvl="1" indent="0">
              <a:buNone/>
            </a:pPr>
            <a:r>
              <a:rPr lang="en-GB" dirty="0"/>
              <a:t>For example:</a:t>
            </a:r>
          </a:p>
          <a:p>
            <a:pPr lvl="1"/>
            <a:r>
              <a:rPr lang="en-GB" b="1" dirty="0"/>
              <a:t>ON OFF ON OFF</a:t>
            </a:r>
            <a:endParaRPr lang="en-GB" dirty="0"/>
          </a:p>
          <a:p>
            <a:pPr lvl="1"/>
            <a:r>
              <a:rPr lang="en-GB" b="1" dirty="0"/>
              <a:t>OFF </a:t>
            </a:r>
            <a:r>
              <a:rPr lang="en-GB" b="1" dirty="0" err="1"/>
              <a:t>OFF</a:t>
            </a:r>
            <a:r>
              <a:rPr lang="en-GB" b="1" dirty="0"/>
              <a:t> ON </a:t>
            </a:r>
            <a:r>
              <a:rPr lang="en-GB" b="1" dirty="0" err="1"/>
              <a:t>ON</a:t>
            </a:r>
            <a:endParaRPr lang="en-GB" dirty="0"/>
          </a:p>
          <a:p>
            <a:pPr lvl="1"/>
            <a:r>
              <a:rPr lang="en-GB" b="1" dirty="0"/>
              <a:t>ON </a:t>
            </a:r>
            <a:r>
              <a:rPr lang="en-GB" b="1" dirty="0" err="1"/>
              <a:t>ON</a:t>
            </a:r>
            <a:r>
              <a:rPr lang="en-GB" b="1" dirty="0"/>
              <a:t> </a:t>
            </a:r>
            <a:r>
              <a:rPr lang="en-GB" b="1" dirty="0" err="1"/>
              <a:t>ON</a:t>
            </a:r>
            <a:r>
              <a:rPr lang="en-GB" b="1" dirty="0"/>
              <a:t> OFF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Different patterns can be used to represent different pieces of information.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580DF-F9A0-5611-B00B-17128A2288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How Computers Really Work (4)</a:t>
            </a: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7C660FD-F8FC-262A-D7E0-575F2859A035}"/>
              </a:ext>
            </a:extLst>
          </p:cNvPr>
          <p:cNvSpPr txBox="1">
            <a:spLocks/>
          </p:cNvSpPr>
          <p:nvPr/>
        </p:nvSpPr>
        <p:spPr>
          <a:xfrm>
            <a:off x="7662672" y="939588"/>
            <a:ext cx="4223277" cy="4309068"/>
          </a:xfrm>
          <a:prstGeom prst="rect">
            <a:avLst/>
          </a:prstGeom>
        </p:spPr>
        <p:txBody>
          <a:bodyPr lIns="0" tIns="0" rIns="0" bIns="0"/>
          <a:lstStyle>
            <a:lvl1pPr marL="270000" indent="-2700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1pPr>
            <a:lvl2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2pPr>
            <a:lvl3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3pPr>
            <a:lvl4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4pPr>
            <a:lvl5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/>
              <a:t>We represent:</a:t>
            </a:r>
          </a:p>
          <a:p>
            <a:pPr marL="0" indent="0">
              <a:buFont typeface="Arial"/>
              <a:buNone/>
            </a:pPr>
            <a:r>
              <a:rPr lang="en-GB" b="1" dirty="0"/>
              <a:t>ON </a:t>
            </a:r>
            <a:r>
              <a:rPr lang="en-GB" dirty="0"/>
              <a:t>as</a:t>
            </a:r>
            <a:r>
              <a:rPr lang="en-GB" b="1" dirty="0"/>
              <a:t> 1 </a:t>
            </a:r>
          </a:p>
          <a:p>
            <a:pPr marL="0" indent="0">
              <a:buFont typeface="Arial"/>
              <a:buNone/>
            </a:pPr>
            <a:r>
              <a:rPr lang="en-GB" b="1" dirty="0"/>
              <a:t>OFF </a:t>
            </a:r>
            <a:r>
              <a:rPr lang="en-GB" dirty="0"/>
              <a:t>as</a:t>
            </a:r>
            <a:r>
              <a:rPr lang="en-GB" b="1" dirty="0"/>
              <a:t> 0</a:t>
            </a:r>
          </a:p>
          <a:p>
            <a:pPr marL="0" indent="0">
              <a:buFont typeface="Arial"/>
              <a:buNone/>
            </a:pPr>
            <a:endParaRPr lang="en-GB" sz="600" dirty="0"/>
          </a:p>
          <a:p>
            <a:pPr marL="0" indent="0">
              <a:buFont typeface="Arial"/>
              <a:buNone/>
            </a:pPr>
            <a:r>
              <a:rPr lang="en-GB" sz="3600" dirty="0"/>
              <a:t> 1010</a:t>
            </a:r>
          </a:p>
          <a:p>
            <a:pPr marL="0" indent="0">
              <a:buFont typeface="Arial"/>
              <a:buNone/>
            </a:pPr>
            <a:r>
              <a:rPr lang="en-GB" sz="3600" dirty="0"/>
              <a:t> 0011</a:t>
            </a:r>
          </a:p>
          <a:p>
            <a:pPr marL="0" indent="0">
              <a:buFont typeface="Arial"/>
              <a:buNone/>
            </a:pPr>
            <a:r>
              <a:rPr lang="en-GB" sz="3600" dirty="0"/>
              <a:t> 1110</a:t>
            </a:r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endParaRPr lang="en-GB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3956B5F-7013-0E5D-BD1A-A7646AEFB207}"/>
              </a:ext>
            </a:extLst>
          </p:cNvPr>
          <p:cNvCxnSpPr>
            <a:cxnSpLocks/>
          </p:cNvCxnSpPr>
          <p:nvPr/>
        </p:nvCxnSpPr>
        <p:spPr>
          <a:xfrm flipV="1">
            <a:off x="3282696" y="3172968"/>
            <a:ext cx="4379976" cy="271717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C81288-6135-9ADC-DD76-861FA4D443ED}"/>
              </a:ext>
            </a:extLst>
          </p:cNvPr>
          <p:cNvCxnSpPr>
            <a:cxnSpLocks/>
          </p:cNvCxnSpPr>
          <p:nvPr/>
        </p:nvCxnSpPr>
        <p:spPr>
          <a:xfrm flipV="1">
            <a:off x="3355848" y="3845454"/>
            <a:ext cx="4306824" cy="113898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128003A-EC76-9C4D-0A00-61CF50004BF0}"/>
              </a:ext>
            </a:extLst>
          </p:cNvPr>
          <p:cNvCxnSpPr>
            <a:cxnSpLocks/>
          </p:cNvCxnSpPr>
          <p:nvPr/>
        </p:nvCxnSpPr>
        <p:spPr>
          <a:xfrm>
            <a:off x="3282696" y="4398264"/>
            <a:ext cx="4379976" cy="21945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0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516C5-D564-228C-7016-B401A0F80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6AB85AA-A204-3A66-FB52-61B8EC4D7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66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791C7-ECEA-A6FE-D6DB-D7A508ABC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3452117-6131-8551-61C2-8EDD46EC7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045236"/>
            <a:ext cx="11064240" cy="2767528"/>
          </a:xfrm>
        </p:spPr>
        <p:txBody>
          <a:bodyPr/>
          <a:lstStyle/>
          <a:p>
            <a:r>
              <a:rPr lang="en-GB" sz="9600" dirty="0"/>
              <a:t>⌨️ </a:t>
            </a:r>
            <a:r>
              <a:rPr lang="en-GB" sz="6000" dirty="0"/>
              <a:t>Activity 1:</a:t>
            </a:r>
            <a:br>
              <a:rPr lang="en-GB" sz="6000" dirty="0"/>
            </a:br>
            <a:r>
              <a:rPr lang="en-GB" sz="6000" dirty="0"/>
              <a:t>How computers really work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113498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B217F-56A2-44DA-7F17-8D122E476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B49451-B5CE-5592-F28A-6E89CDA6DE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06050" y="939588"/>
            <a:ext cx="11379981" cy="5653236"/>
          </a:xfrm>
        </p:spPr>
        <p:txBody>
          <a:bodyPr/>
          <a:lstStyle/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b="1" dirty="0"/>
              <a:t>Create </a:t>
            </a:r>
            <a:r>
              <a:rPr lang="en-GB" dirty="0"/>
              <a:t>a heading in </a:t>
            </a:r>
            <a:r>
              <a:rPr lang="en-GB" b="1" dirty="0">
                <a:solidFill>
                  <a:srgbClr val="7030A0"/>
                </a:solidFill>
              </a:rPr>
              <a:t>OneNote </a:t>
            </a:r>
            <a:r>
              <a:rPr lang="en-GB" dirty="0"/>
              <a:t>and answer the following questions:</a:t>
            </a:r>
            <a:endParaRPr lang="en-GB" b="1" dirty="0"/>
          </a:p>
          <a:p>
            <a:pPr marL="0" indent="0">
              <a:buNone/>
            </a:pPr>
            <a:endParaRPr lang="en-GB" sz="400" b="1" dirty="0">
              <a:solidFill>
                <a:srgbClr val="7030A0"/>
              </a:solidFill>
            </a:endParaRPr>
          </a:p>
          <a:p>
            <a:pPr marL="342900" indent="-342900">
              <a:buAutoNum type="arabicParenR"/>
            </a:pPr>
            <a:r>
              <a:rPr lang="en-GB" sz="1800" b="1" dirty="0"/>
              <a:t>Define </a:t>
            </a:r>
            <a:r>
              <a:rPr lang="en-GB" sz="1800" dirty="0"/>
              <a:t>the term </a:t>
            </a:r>
            <a:r>
              <a:rPr lang="en-GB" sz="1800" b="1" dirty="0"/>
              <a:t>transistor</a:t>
            </a:r>
            <a:r>
              <a:rPr lang="en-GB" sz="1800" dirty="0"/>
              <a:t> and give its </a:t>
            </a:r>
            <a:r>
              <a:rPr lang="en-GB" sz="1800" b="1" dirty="0"/>
              <a:t>two possible states</a:t>
            </a:r>
          </a:p>
          <a:p>
            <a:pPr marL="342900" indent="-342900">
              <a:buAutoNum type="arabicParenR"/>
            </a:pPr>
            <a:endParaRPr lang="en-GB" sz="1800" dirty="0"/>
          </a:p>
          <a:p>
            <a:pPr marL="342900" indent="-342900">
              <a:buAutoNum type="arabicParenR"/>
            </a:pPr>
            <a:r>
              <a:rPr lang="en-GB" sz="1800" b="1" dirty="0"/>
              <a:t>Explain</a:t>
            </a:r>
            <a:r>
              <a:rPr lang="en-GB" sz="1800" dirty="0"/>
              <a:t> why a </a:t>
            </a:r>
            <a:r>
              <a:rPr lang="en-GB" sz="1800" b="1" dirty="0"/>
              <a:t>transistor</a:t>
            </a:r>
            <a:r>
              <a:rPr lang="en-GB" sz="1800" dirty="0"/>
              <a:t> is not much use on its own</a:t>
            </a:r>
          </a:p>
          <a:p>
            <a:pPr marL="342900" indent="-342900">
              <a:buAutoNum type="arabicParenR"/>
            </a:pPr>
            <a:endParaRPr lang="en-GB" sz="1800" dirty="0"/>
          </a:p>
          <a:p>
            <a:pPr marL="342900" indent="-342900">
              <a:buAutoNum type="arabicParenR"/>
            </a:pPr>
            <a:r>
              <a:rPr lang="en-GB" sz="1800" b="1" dirty="0"/>
              <a:t>Explain</a:t>
            </a:r>
            <a:r>
              <a:rPr lang="en-GB" sz="1800" dirty="0"/>
              <a:t> how we </a:t>
            </a:r>
            <a:r>
              <a:rPr lang="en-GB" sz="1800" b="1" dirty="0"/>
              <a:t>represent the patterns </a:t>
            </a:r>
            <a:r>
              <a:rPr lang="en-GB" sz="1800" dirty="0"/>
              <a:t>created by linking many transistors together</a:t>
            </a:r>
          </a:p>
          <a:p>
            <a:pPr marL="342900" indent="-342900">
              <a:buAutoNum type="arabicParenR"/>
            </a:pPr>
            <a:endParaRPr lang="en-GB" sz="18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sz="1800" b="1" u="sng" dirty="0"/>
              <a:t>Extension:</a:t>
            </a:r>
          </a:p>
          <a:p>
            <a:pPr marL="0" indent="0">
              <a:buNone/>
            </a:pPr>
            <a:r>
              <a:rPr lang="en-GB" sz="1800" dirty="0"/>
              <a:t>Imagine a computer had transistors that could be: </a:t>
            </a:r>
            <a:r>
              <a:rPr lang="en-GB" sz="1800" b="1" dirty="0">
                <a:solidFill>
                  <a:srgbClr val="00B050"/>
                </a:solidFill>
              </a:rPr>
              <a:t>ON</a:t>
            </a:r>
            <a:r>
              <a:rPr lang="en-GB" sz="1800" b="1" dirty="0"/>
              <a:t> </a:t>
            </a:r>
            <a:r>
              <a:rPr lang="en-GB" sz="1800" b="1" dirty="0">
                <a:solidFill>
                  <a:srgbClr val="00B0F0"/>
                </a:solidFill>
              </a:rPr>
              <a:t>OFF</a:t>
            </a:r>
            <a:r>
              <a:rPr lang="en-GB" sz="1800" b="1" dirty="0"/>
              <a:t> </a:t>
            </a:r>
            <a:r>
              <a:rPr lang="en-GB" sz="1800" b="1" dirty="0">
                <a:solidFill>
                  <a:schemeClr val="accent6">
                    <a:lumMod val="75000"/>
                  </a:schemeClr>
                </a:solidFill>
              </a:rPr>
              <a:t>HALF-ON</a:t>
            </a:r>
            <a:r>
              <a:rPr lang="en-GB" sz="1800" b="1" dirty="0"/>
              <a:t> </a:t>
            </a:r>
            <a:r>
              <a:rPr lang="en-GB" sz="1800" dirty="0"/>
              <a:t>instead of just </a:t>
            </a:r>
            <a:r>
              <a:rPr lang="en-GB" sz="1800" b="1" dirty="0">
                <a:solidFill>
                  <a:srgbClr val="00B050"/>
                </a:solidFill>
              </a:rPr>
              <a:t>ON</a:t>
            </a:r>
            <a:r>
              <a:rPr lang="en-GB" sz="1800" dirty="0"/>
              <a:t> and </a:t>
            </a:r>
            <a:r>
              <a:rPr lang="en-GB" sz="1800" b="1" dirty="0">
                <a:solidFill>
                  <a:srgbClr val="00B0F0"/>
                </a:solidFill>
              </a:rPr>
              <a:t>OFF</a:t>
            </a:r>
            <a:r>
              <a:rPr lang="en-GB" sz="1800" dirty="0"/>
              <a:t>. </a:t>
            </a:r>
          </a:p>
          <a:p>
            <a:pPr marL="0" indent="0">
              <a:buNone/>
            </a:pPr>
            <a:r>
              <a:rPr lang="en-GB" sz="1800" dirty="0"/>
              <a:t>How might this change the way computers represent information?</a:t>
            </a:r>
          </a:p>
          <a:p>
            <a:pPr marL="0" indent="0">
              <a:buNone/>
            </a:pPr>
            <a:r>
              <a:rPr lang="en-GB" sz="1800" dirty="0"/>
              <a:t>Do you think it would make computers simpler or more complicated? Explain your reasoning.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527B2-2C56-6903-6C26-AEFAD29F7C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1 – How Computers Really Work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264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AB74C-5483-90F8-393A-55CF42699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1C86DA6-50F5-DDFF-20EC-1B2B5FD79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0891"/>
            <a:ext cx="10515600" cy="1356217"/>
          </a:xfrm>
        </p:spPr>
        <p:txBody>
          <a:bodyPr/>
          <a:lstStyle/>
          <a:p>
            <a:r>
              <a:rPr lang="en-GB" sz="7200" dirty="0"/>
              <a:t>🎓 </a:t>
            </a:r>
            <a:r>
              <a:rPr lang="en-US" sz="7200" dirty="0"/>
              <a:t>Binary and Denary</a:t>
            </a:r>
          </a:p>
        </p:txBody>
      </p:sp>
    </p:spTree>
    <p:extLst>
      <p:ext uri="{BB962C8B-B14F-4D97-AF65-F5344CB8AC3E}">
        <p14:creationId xmlns:p14="http://schemas.microsoft.com/office/powerpoint/2010/main" val="1801649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87A9-DB5F-B96C-DD33-8F6C3936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1FE7606-6A51-FD06-5D46-C00D5938163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50561" y="1274466"/>
            <a:ext cx="11690877" cy="4309068"/>
          </a:xfrm>
        </p:spPr>
        <p:txBody>
          <a:bodyPr/>
          <a:lstStyle/>
          <a:p>
            <a:pPr marL="0" indent="0">
              <a:buNone/>
            </a:pPr>
            <a:r>
              <a:rPr lang="en-GB" sz="3600" b="1" dirty="0"/>
              <a:t>Your teacher will now explain:</a:t>
            </a:r>
          </a:p>
          <a:p>
            <a:pPr marL="0" indent="0">
              <a:buNone/>
            </a:pPr>
            <a:endParaRPr lang="en-GB" sz="3600" b="1" dirty="0"/>
          </a:p>
          <a:p>
            <a:pPr marL="0" indent="0">
              <a:buNone/>
            </a:pPr>
            <a:r>
              <a:rPr lang="en-GB" sz="3600" dirty="0"/>
              <a:t>The origin of our number system (</a:t>
            </a:r>
            <a:r>
              <a:rPr lang="en-GB" sz="3600" b="1" dirty="0"/>
              <a:t>Denary</a:t>
            </a:r>
            <a:r>
              <a:rPr lang="en-GB" sz="3600" dirty="0"/>
              <a:t>)</a:t>
            </a:r>
          </a:p>
          <a:p>
            <a:pPr marL="0" indent="0">
              <a:buNone/>
            </a:pPr>
            <a:r>
              <a:rPr lang="en-GB" sz="3600" b="1" dirty="0"/>
              <a:t>Place Values </a:t>
            </a:r>
            <a:r>
              <a:rPr lang="en-GB" sz="3600" dirty="0"/>
              <a:t>(you should already know this)</a:t>
            </a:r>
          </a:p>
          <a:p>
            <a:pPr marL="0" indent="0">
              <a:buNone/>
            </a:pPr>
            <a:r>
              <a:rPr lang="en-GB" sz="3600" dirty="0"/>
              <a:t>How we </a:t>
            </a:r>
            <a:r>
              <a:rPr lang="en-GB" sz="3600" b="1" dirty="0"/>
              <a:t>represent</a:t>
            </a:r>
            <a:r>
              <a:rPr lang="en-GB" sz="3600" dirty="0"/>
              <a:t> a </a:t>
            </a:r>
            <a:r>
              <a:rPr lang="en-GB" sz="3600" b="1" dirty="0"/>
              <a:t>Denary</a:t>
            </a:r>
            <a:r>
              <a:rPr lang="en-GB" sz="3600" dirty="0"/>
              <a:t> number in </a:t>
            </a:r>
            <a:r>
              <a:rPr lang="en-GB" sz="3600" b="1" dirty="0"/>
              <a:t>Binary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C45C1-2529-2EEF-4E60-33C24CF021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Source – Binary &amp; Denary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59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5D20E4-B570-F1B1-5EFF-47B2BDF89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11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5B9A80-A9F9-D3C9-BCEC-8AFA92C22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72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CDF7E-2F6B-D114-629C-680D4CDC0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BABEA92-2722-3374-AF94-E58C35866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045236"/>
            <a:ext cx="11064240" cy="2767528"/>
          </a:xfrm>
        </p:spPr>
        <p:txBody>
          <a:bodyPr/>
          <a:lstStyle/>
          <a:p>
            <a:r>
              <a:rPr lang="en-GB" sz="9600" dirty="0"/>
              <a:t>⌨️ </a:t>
            </a:r>
            <a:r>
              <a:rPr lang="en-GB" sz="6000" dirty="0"/>
              <a:t>Activity 2:</a:t>
            </a:r>
            <a:br>
              <a:rPr lang="en-GB" sz="6000" dirty="0"/>
            </a:br>
            <a:r>
              <a:rPr lang="en-GB" sz="6000" dirty="0"/>
              <a:t>Binary &amp; Denary Conversions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987764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42D35-F43C-A5C9-88B9-F3C46FE99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4950A2-6B8B-3D7D-DE2D-44DC2686594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7137" y="1009290"/>
            <a:ext cx="11617726" cy="4839420"/>
          </a:xfrm>
        </p:spPr>
        <p:txBody>
          <a:bodyPr/>
          <a:lstStyle/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dirty="0"/>
              <a:t>Create subheading in </a:t>
            </a:r>
            <a:r>
              <a:rPr lang="en-GB" b="1" dirty="0">
                <a:solidFill>
                  <a:srgbClr val="7030A0"/>
                </a:solidFill>
              </a:rPr>
              <a:t>OneNote</a:t>
            </a:r>
            <a:r>
              <a:rPr lang="en-GB" b="1" dirty="0"/>
              <a:t> </a:t>
            </a:r>
            <a:r>
              <a:rPr lang="en-GB" dirty="0"/>
              <a:t>called: </a:t>
            </a:r>
            <a:r>
              <a:rPr lang="en-GB" b="1" dirty="0"/>
              <a:t>Activity 2 – Conversions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dirty="0"/>
              <a:t>Access this link: </a:t>
            </a:r>
            <a:r>
              <a:rPr lang="en-GB" b="1" dirty="0">
                <a:hlinkClick r:id="rId2"/>
              </a:rPr>
              <a:t>Binary </a:t>
            </a:r>
            <a:r>
              <a:rPr lang="en-GB" b="1" dirty="0">
                <a:sym typeface="Wingdings" panose="05000000000000000000" pitchFamily="2" charset="2"/>
                <a:hlinkClick r:id="rId2"/>
              </a:rPr>
              <a:t> Denary Converter</a:t>
            </a:r>
            <a:endParaRPr lang="en-GB" b="1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Complete 10 correct conversions (you might need to do more than 10 in total).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Screenshot your result and paste it into </a:t>
            </a:r>
            <a:r>
              <a:rPr lang="en-GB" b="1" dirty="0">
                <a:solidFill>
                  <a:srgbClr val="7030A0"/>
                </a:solidFill>
              </a:rPr>
              <a:t>OneNote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0BAAA-5CE6-30B9-E566-EDAACF2193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Activity 2 – Binary &amp; Denary Conversions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576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279CB-BC81-9FD1-C8AA-0BC815996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A30123F-778A-CE1C-B4F7-65E0C404A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80" y="2045236"/>
            <a:ext cx="11064240" cy="2767528"/>
          </a:xfrm>
        </p:spPr>
        <p:txBody>
          <a:bodyPr/>
          <a:lstStyle/>
          <a:p>
            <a:r>
              <a:rPr lang="en-GB" sz="9600" dirty="0"/>
              <a:t>⌨️ </a:t>
            </a:r>
            <a:r>
              <a:rPr lang="en-GB" sz="6000" dirty="0"/>
              <a:t>Extension</a:t>
            </a:r>
            <a:br>
              <a:rPr lang="en-GB" sz="6000" dirty="0"/>
            </a:br>
            <a:r>
              <a:rPr lang="en-GB" sz="6000" dirty="0"/>
              <a:t>Cisco Binary Game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778563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8BAF6-CF69-087B-7CD5-D937772AB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8A3B587-73C6-0117-0641-0E57CD5842A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87137" y="1716225"/>
            <a:ext cx="11617726" cy="3425550"/>
          </a:xfrm>
        </p:spPr>
        <p:txBody>
          <a:bodyPr/>
          <a:lstStyle/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dirty="0"/>
              <a:t>Access this link: </a:t>
            </a:r>
            <a:r>
              <a:rPr lang="en-GB" b="1" dirty="0">
                <a:hlinkClick r:id="rId2"/>
              </a:rPr>
              <a:t>Cisco Binary Game</a:t>
            </a:r>
            <a:endParaRPr lang="en-GB" b="1" dirty="0"/>
          </a:p>
          <a:p>
            <a:pPr marL="0" indent="0">
              <a:buNone/>
            </a:pPr>
            <a:endParaRPr lang="en-GB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dirty="0"/>
              <a:t>Complete the challenge to the best of your abilities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Screenshot your highest score into </a:t>
            </a:r>
            <a:r>
              <a:rPr lang="en-GB" b="1" dirty="0">
                <a:solidFill>
                  <a:srgbClr val="7030A0"/>
                </a:solidFill>
              </a:rPr>
              <a:t>OneNote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11F915-15BE-A446-A00B-281B2EB55A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⌨️ Extension – Cisco Binary Game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977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DC18F-8B67-B998-B758-6479D6F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21F0792-2CF0-F0AC-9764-397F14E4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0575"/>
            <a:ext cx="10515600" cy="1084801"/>
          </a:xfrm>
        </p:spPr>
        <p:txBody>
          <a:bodyPr/>
          <a:lstStyle/>
          <a:p>
            <a:r>
              <a:rPr lang="en-GB" sz="6000" dirty="0"/>
              <a:t>🎓 </a:t>
            </a:r>
            <a:r>
              <a:rPr lang="en-US" sz="6000" dirty="0"/>
              <a:t>Important Links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58F26-AA33-524A-1475-D0E2160C34E0}"/>
              </a:ext>
            </a:extLst>
          </p:cNvPr>
          <p:cNvSpPr txBox="1"/>
          <p:nvPr/>
        </p:nvSpPr>
        <p:spPr>
          <a:xfrm>
            <a:off x="390144" y="2369623"/>
            <a:ext cx="114117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buNone/>
            </a:pP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🎓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2"/>
              </a:rPr>
              <a:t>Mini Whiteboard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📝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3"/>
              </a:rPr>
              <a:t>Cornell Notes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🗺️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4"/>
              </a:rPr>
              <a:t>Mind Map App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👥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5"/>
              </a:rPr>
              <a:t>Peer Review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|🛰️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6"/>
              </a:rPr>
              <a:t>Jupyter Lite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🤖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7"/>
              </a:rPr>
              <a:t>AI Tutor</a:t>
            </a: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b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</a:b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⏲️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8"/>
              </a:rPr>
              <a:t>Time 2 Code</a:t>
            </a:r>
            <a:r>
              <a:rPr lang="en-GB" sz="2800" b="0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 | 🐍 </a:t>
            </a:r>
            <a:r>
              <a:rPr lang="en-GB" sz="2800" b="1" i="0" spc="-8" dirty="0">
                <a:solidFill>
                  <a:schemeClr val="tx1"/>
                </a:solidFill>
                <a:effectLst/>
                <a:latin typeface="Comic Sans MS" panose="030F0702030302020204" pitchFamily="66" charset="0"/>
                <a:hlinkClick r:id="rId9"/>
              </a:rPr>
              <a:t>TGGCS Python Projects</a:t>
            </a:r>
            <a:endParaRPr lang="en-GB" sz="3600" b="0" i="0" spc="-8" dirty="0">
              <a:solidFill>
                <a:srgbClr val="000000"/>
              </a:solidFill>
              <a:effectLst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174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E9D0F-6F09-A256-29B6-B4FFA782D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86BA7A7-1107-EDF4-7EF2-F007B3C58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3807"/>
            <a:ext cx="10515600" cy="3870386"/>
          </a:xfrm>
        </p:spPr>
        <p:txBody>
          <a:bodyPr/>
          <a:lstStyle/>
          <a:p>
            <a:r>
              <a:rPr lang="en-GB" sz="9600" dirty="0"/>
              <a:t>🎓 </a:t>
            </a:r>
            <a:r>
              <a:rPr lang="en-US" sz="9600" dirty="0"/>
              <a:t>Keyboard Shortcuts</a:t>
            </a:r>
            <a:br>
              <a:rPr lang="en-US" sz="9600" dirty="0"/>
            </a:br>
            <a:r>
              <a:rPr lang="en-US" sz="4000" dirty="0"/>
              <a:t>(if you forgot)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749303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0D5A8-11D1-2D36-0C46-8CF85D42F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BBFCDD-235C-3D03-C3A6-54108148FAA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1950002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first keyboard shortcut you will learn at TGGS is the screenshot shortcut.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 following keys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E86170-8C46-AA69-9676-5196CA2041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Screenshot Shortcut</a:t>
            </a:r>
          </a:p>
        </p:txBody>
      </p:sp>
      <p:pic>
        <p:nvPicPr>
          <p:cNvPr id="4" name="Picture 3" descr="How to take a screenshot in Windows - Easykey">
            <a:extLst>
              <a:ext uri="{FF2B5EF4-FFF2-40B4-BE49-F238E27FC236}">
                <a16:creationId xmlns:a16="http://schemas.microsoft.com/office/drawing/2014/main" id="{476FFB94-F0BB-2E28-830B-576059016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784" y="1280624"/>
            <a:ext cx="2625344" cy="1950902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F36DFA8-1C69-5287-EBB5-ACD806BC2450}"/>
              </a:ext>
            </a:extLst>
          </p:cNvPr>
          <p:cNvSpPr txBox="1">
            <a:spLocks/>
          </p:cNvSpPr>
          <p:nvPr/>
        </p:nvSpPr>
        <p:spPr>
          <a:xfrm>
            <a:off x="239470" y="3627374"/>
            <a:ext cx="11391698" cy="3093466"/>
          </a:xfrm>
          <a:prstGeom prst="rect">
            <a:avLst/>
          </a:prstGeom>
        </p:spPr>
        <p:txBody>
          <a:bodyPr lIns="0" tIns="0" rIns="0" bIns="0"/>
          <a:lstStyle>
            <a:lvl1pPr marL="270000" indent="-2700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Font typeface="Arial"/>
              <a:buChar char="•"/>
              <a:defRPr sz="25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1pPr>
            <a:lvl2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2pPr>
            <a:lvl3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3pPr>
            <a:lvl4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–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4pPr>
            <a:lvl5pPr marL="756000" indent="-280800" algn="l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/>
              <a:buChar char="»"/>
              <a:defRPr sz="2000" kern="1200">
                <a:solidFill>
                  <a:schemeClr val="tx1"/>
                </a:solidFill>
                <a:latin typeface="Comic Sans MS" panose="030F0702030302020204" pitchFamily="66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/>
              <a:t>You will then be able to draw a square around the area you wish to screenshot (start with the top left corner, drag to the bottom right-hand corner and let go).</a:t>
            </a:r>
          </a:p>
          <a:p>
            <a:pPr marL="0" indent="0">
              <a:buFont typeface="Arial"/>
              <a:buNone/>
            </a:pPr>
            <a:endParaRPr lang="en-GB" dirty="0"/>
          </a:p>
          <a:p>
            <a:pPr marL="0" indent="0">
              <a:buFont typeface="Arial"/>
              <a:buNone/>
            </a:pPr>
            <a:r>
              <a:rPr lang="en-GB" dirty="0"/>
              <a:t>You will then need to press the enter / return key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4554BD1-290E-9CBE-39CA-DDF3559F4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437" y="5114590"/>
            <a:ext cx="1838582" cy="11145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5E3ED4-6C1D-0619-56A4-C0FF5801B8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0640" y="4863513"/>
            <a:ext cx="1582125" cy="161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789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5C163-C7FD-5506-8942-005D8FFB3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A81254-3968-414E-BCE4-230B7F8A8D1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39471" y="1280624"/>
            <a:ext cx="6271058" cy="532134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Go to the OneNote page for today’s lesson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Click on an area where you wish to paste the screenshot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Press these keys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You should now have a screenshot added to your </a:t>
            </a:r>
            <a:r>
              <a:rPr lang="en-GB" b="1" dirty="0">
                <a:solidFill>
                  <a:srgbClr val="7030A0"/>
                </a:solidFill>
              </a:rPr>
              <a:t>OneNote </a:t>
            </a:r>
            <a:r>
              <a:rPr lang="en-GB" dirty="0"/>
              <a:t>page!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766A9-E079-A3DC-9298-1CF20FAD42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🎓 Demonstration – Pasting Shortcut</a:t>
            </a:r>
          </a:p>
        </p:txBody>
      </p:sp>
      <p:pic>
        <p:nvPicPr>
          <p:cNvPr id="5" name="Picture 4" descr="How to take a screenshot in Windows - Easykey">
            <a:extLst>
              <a:ext uri="{FF2B5EF4-FFF2-40B4-BE49-F238E27FC236}">
                <a16:creationId xmlns:a16="http://schemas.microsoft.com/office/drawing/2014/main" id="{E910EF43-A494-DAD1-D43D-F5DE8B3E4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1767" y="1792224"/>
            <a:ext cx="4590820" cy="3411454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54C0B09-1EB6-4BE3-73E3-3508292D80FF}"/>
              </a:ext>
            </a:extLst>
          </p:cNvPr>
          <p:cNvCxnSpPr>
            <a:cxnSpLocks/>
          </p:cNvCxnSpPr>
          <p:nvPr/>
        </p:nvCxnSpPr>
        <p:spPr>
          <a:xfrm>
            <a:off x="2944368" y="4517136"/>
            <a:ext cx="384962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499488"/>
      </p:ext>
    </p:extLst>
  </p:cSld>
  <p:clrMapOvr>
    <a:masterClrMapping/>
  </p:clrMapOvr>
</p:sld>
</file>

<file path=ppt/theme/theme1.xml><?xml version="1.0" encoding="utf-8"?>
<a:theme xmlns:a="http://schemas.openxmlformats.org/drawingml/2006/main" name="LESSONS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SSONS1" id="{139F263E-A1CB-4141-8E17-3FB1CA6AA76E}" vid="{C9EA4462-833A-44E4-9E2C-8D2CFBA6B59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LESSONS1</Template>
  <TotalTime>2092</TotalTime>
  <Words>771</Words>
  <Application>Microsoft Office PowerPoint</Application>
  <PresentationFormat>Widescreen</PresentationFormat>
  <Paragraphs>130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Comic Sans MS</vt:lpstr>
      <vt:lpstr>Wingdings</vt:lpstr>
      <vt:lpstr>LESSONS1</vt:lpstr>
      <vt:lpstr>PowerPoint Presentation</vt:lpstr>
      <vt:lpstr>PowerPoint Presentation</vt:lpstr>
      <vt:lpstr>⌨️ Setting Up Create a page in Autumn 1 Called:  Y8 – AU1.1 – Binary and Denary</vt:lpstr>
      <vt:lpstr>🎓 How Computers Really 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⌨️ Activity 1: How computers really work</vt:lpstr>
      <vt:lpstr>PowerPoint Presentation</vt:lpstr>
      <vt:lpstr>🎓 Binary and Denary</vt:lpstr>
      <vt:lpstr>PowerPoint Presentation</vt:lpstr>
      <vt:lpstr>PowerPoint Presentation</vt:lpstr>
      <vt:lpstr>PowerPoint Presentation</vt:lpstr>
      <vt:lpstr>⌨️ Activity 2: Binary &amp; Denary Conversions</vt:lpstr>
      <vt:lpstr>PowerPoint Presentation</vt:lpstr>
      <vt:lpstr>⌨️ Extension Cisco Binary Game</vt:lpstr>
      <vt:lpstr>PowerPoint Presentation</vt:lpstr>
      <vt:lpstr>🎓 Important Links</vt:lpstr>
      <vt:lpstr>🎓 Keyboard Shortcuts (if you forgot)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Meehan</dc:creator>
  <cp:lastModifiedBy>Paul Meehan</cp:lastModifiedBy>
  <cp:revision>2</cp:revision>
  <dcterms:created xsi:type="dcterms:W3CDTF">2026-08-30T08:45:48Z</dcterms:created>
  <dcterms:modified xsi:type="dcterms:W3CDTF">2026-09-27T08:42:23Z</dcterms:modified>
</cp:coreProperties>
</file>