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10" r:id="rId3"/>
    <p:sldId id="268" r:id="rId4"/>
    <p:sldId id="269" r:id="rId5"/>
    <p:sldId id="311" r:id="rId6"/>
    <p:sldId id="312" r:id="rId7"/>
    <p:sldId id="306" r:id="rId8"/>
    <p:sldId id="307" r:id="rId9"/>
    <p:sldId id="308" r:id="rId10"/>
    <p:sldId id="309" r:id="rId11"/>
    <p:sldId id="276" r:id="rId12"/>
    <p:sldId id="277" r:id="rId13"/>
    <p:sldId id="27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4824A7-F811-4AD0-923A-4FDE4F0524EC}" v="11" dt="2026-09-26T21:14:13.695"/>
    <p1510:client id="{A0D58CE9-0E28-4AC7-94C4-2D4B759019B8}" v="14" dt="2026-09-26T22:10:43.481"/>
    <p1510:client id="{EC04CD75-130C-4C11-8918-2709E2FC7506}" v="3" dt="2026-09-26T21:20:03.8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Meehan" userId="f9f39734-6dd0-410c-955c-072ad291cddb" providerId="ADAL" clId="{15F6888D-9D33-487D-8EC5-BF9F406DCFB2}"/>
    <pc:docChg chg="undo custSel addSld delSld modSld sldOrd">
      <pc:chgData name="Paul Meehan" userId="f9f39734-6dd0-410c-955c-072ad291cddb" providerId="ADAL" clId="{15F6888D-9D33-487D-8EC5-BF9F406DCFB2}" dt="2026-09-26T22:10:43.481" v="21741"/>
      <pc:docMkLst>
        <pc:docMk/>
      </pc:docMkLst>
      <pc:sldChg chg="addSp delSp modSp mod modClrScheme chgLayout">
        <pc:chgData name="Paul Meehan" userId="f9f39734-6dd0-410c-955c-072ad291cddb" providerId="ADAL" clId="{15F6888D-9D33-487D-8EC5-BF9F406DCFB2}" dt="2026-09-26T22:03:34.332" v="21271" actId="20577"/>
        <pc:sldMkLst>
          <pc:docMk/>
          <pc:sldMk cId="2589855920" sldId="256"/>
        </pc:sldMkLst>
        <pc:spChg chg="add mod">
          <ac:chgData name="Paul Meehan" userId="f9f39734-6dd0-410c-955c-072ad291cddb" providerId="ADAL" clId="{15F6888D-9D33-487D-8EC5-BF9F406DCFB2}" dt="2026-09-26T22:03:34.332" v="21271" actId="20577"/>
          <ac:spMkLst>
            <pc:docMk/>
            <pc:sldMk cId="2589855920" sldId="256"/>
            <ac:spMk id="4" creationId="{3ED5A6BB-F253-B39F-10F5-2773CE6E045E}"/>
          </ac:spMkLst>
        </pc:spChg>
        <pc:spChg chg="add del mod">
          <ac:chgData name="Paul Meehan" userId="f9f39734-6dd0-410c-955c-072ad291cddb" providerId="ADAL" clId="{15F6888D-9D33-487D-8EC5-BF9F406DCFB2}" dt="2026-09-26T21:22:39.459" v="21030" actId="478"/>
          <ac:spMkLst>
            <pc:docMk/>
            <pc:sldMk cId="2589855920" sldId="256"/>
            <ac:spMk id="5" creationId="{41104410-0C33-C46B-696A-880037CC92DE}"/>
          </ac:spMkLst>
        </pc:spChg>
        <pc:graphicFrameChg chg="add del mod modGraphic">
          <ac:chgData name="Paul Meehan" userId="f9f39734-6dd0-410c-955c-072ad291cddb" providerId="ADAL" clId="{15F6888D-9D33-487D-8EC5-BF9F406DCFB2}" dt="2026-09-26T21:22:39.459" v="21030" actId="478"/>
          <ac:graphicFrameMkLst>
            <pc:docMk/>
            <pc:sldMk cId="2589855920" sldId="256"/>
            <ac:graphicFrameMk id="2" creationId="{65808C56-9A3E-2B0A-2EA7-063726328E74}"/>
          </ac:graphicFrameMkLst>
        </pc:graphicFrameChg>
        <pc:picChg chg="add del mod">
          <ac:chgData name="Paul Meehan" userId="f9f39734-6dd0-410c-955c-072ad291cddb" providerId="ADAL" clId="{15F6888D-9D33-487D-8EC5-BF9F406DCFB2}" dt="2026-09-26T20:45:48.022" v="20238" actId="478"/>
          <ac:picMkLst>
            <pc:docMk/>
            <pc:sldMk cId="2589855920" sldId="256"/>
            <ac:picMk id="4" creationId="{E20A6261-C2CC-AECB-AEAA-9437BA8CF19E}"/>
          </ac:picMkLst>
        </pc:picChg>
      </pc:sldChg>
      <pc:sldChg chg="addSp delSp modSp del mod">
        <pc:chgData name="Paul Meehan" userId="f9f39734-6dd0-410c-955c-072ad291cddb" providerId="ADAL" clId="{15F6888D-9D33-487D-8EC5-BF9F406DCFB2}" dt="2026-09-26T21:17:52.745" v="20901" actId="47"/>
        <pc:sldMkLst>
          <pc:docMk/>
          <pc:sldMk cId="4175856391" sldId="257"/>
        </pc:sldMkLst>
        <pc:spChg chg="mod">
          <ac:chgData name="Paul Meehan" userId="f9f39734-6dd0-410c-955c-072ad291cddb" providerId="ADAL" clId="{15F6888D-9D33-487D-8EC5-BF9F406DCFB2}" dt="2026-09-26T21:02:28.998" v="20693" actId="20577"/>
          <ac:spMkLst>
            <pc:docMk/>
            <pc:sldMk cId="4175856391" sldId="257"/>
            <ac:spMk id="2" creationId="{EFAEA5D3-B645-D04C-6FFC-54865F4A20A2}"/>
          </ac:spMkLst>
        </pc:spChg>
      </pc:sldChg>
      <pc:sldChg chg="modSp add del mod ord">
        <pc:chgData name="Paul Meehan" userId="f9f39734-6dd0-410c-955c-072ad291cddb" providerId="ADAL" clId="{15F6888D-9D33-487D-8EC5-BF9F406DCFB2}" dt="2026-09-26T21:17:53.776" v="20902" actId="47"/>
        <pc:sldMkLst>
          <pc:docMk/>
          <pc:sldMk cId="623527880" sldId="267"/>
        </pc:sldMkLst>
      </pc:sldChg>
      <pc:sldChg chg="addSp delSp modSp add mod">
        <pc:chgData name="Paul Meehan" userId="f9f39734-6dd0-410c-955c-072ad291cddb" providerId="ADAL" clId="{15F6888D-9D33-487D-8EC5-BF9F406DCFB2}" dt="2026-09-26T21:24:44.036" v="21079" actId="1076"/>
        <pc:sldMkLst>
          <pc:docMk/>
          <pc:sldMk cId="1422431759" sldId="268"/>
        </pc:sldMkLst>
        <pc:spChg chg="add del mod">
          <ac:chgData name="Paul Meehan" userId="f9f39734-6dd0-410c-955c-072ad291cddb" providerId="ADAL" clId="{15F6888D-9D33-487D-8EC5-BF9F406DCFB2}" dt="2026-09-26T21:16:27.083" v="20861" actId="478"/>
          <ac:spMkLst>
            <pc:docMk/>
            <pc:sldMk cId="1422431759" sldId="268"/>
            <ac:spMk id="3" creationId="{99776C96-AE6D-2924-9B8C-CC6F9DF9FD93}"/>
          </ac:spMkLst>
        </pc:spChg>
        <pc:spChg chg="add mod">
          <ac:chgData name="Paul Meehan" userId="f9f39734-6dd0-410c-955c-072ad291cddb" providerId="ADAL" clId="{15F6888D-9D33-487D-8EC5-BF9F406DCFB2}" dt="2026-09-26T21:24:44.036" v="21079" actId="1076"/>
          <ac:spMkLst>
            <pc:docMk/>
            <pc:sldMk cId="1422431759" sldId="268"/>
            <ac:spMk id="5" creationId="{C68A02C0-CB8C-54ED-0FAE-012FF5D632B6}"/>
          </ac:spMkLst>
        </pc:spChg>
        <pc:spChg chg="mod">
          <ac:chgData name="Paul Meehan" userId="f9f39734-6dd0-410c-955c-072ad291cddb" providerId="ADAL" clId="{15F6888D-9D33-487D-8EC5-BF9F406DCFB2}" dt="2026-08-30T18:15:49.658" v="6323" actId="20577"/>
          <ac:spMkLst>
            <pc:docMk/>
            <pc:sldMk cId="1422431759" sldId="268"/>
            <ac:spMk id="8" creationId="{4F1979AF-981F-14B9-0DCC-8B28EAA398F0}"/>
          </ac:spMkLst>
        </pc:spChg>
        <pc:spChg chg="del mod">
          <ac:chgData name="Paul Meehan" userId="f9f39734-6dd0-410c-955c-072ad291cddb" providerId="ADAL" clId="{15F6888D-9D33-487D-8EC5-BF9F406DCFB2}" dt="2026-09-26T21:16:24.654" v="20860" actId="478"/>
          <ac:spMkLst>
            <pc:docMk/>
            <pc:sldMk cId="1422431759" sldId="268"/>
            <ac:spMk id="9" creationId="{2D87A1E4-0551-018B-66B0-6EEB49FCCE27}"/>
          </ac:spMkLst>
        </pc:spChg>
      </pc:sldChg>
      <pc:sldChg chg="addSp delSp modSp add mod ord">
        <pc:chgData name="Paul Meehan" userId="f9f39734-6dd0-410c-955c-072ad291cddb" providerId="ADAL" clId="{15F6888D-9D33-487D-8EC5-BF9F406DCFB2}" dt="2026-09-26T21:22:02.413" v="21027" actId="1076"/>
        <pc:sldMkLst>
          <pc:docMk/>
          <pc:sldMk cId="3579182815" sldId="269"/>
        </pc:sldMkLst>
        <pc:spChg chg="mod">
          <ac:chgData name="Paul Meehan" userId="f9f39734-6dd0-410c-955c-072ad291cddb" providerId="ADAL" clId="{15F6888D-9D33-487D-8EC5-BF9F406DCFB2}" dt="2026-09-26T21:22:00.535" v="21026" actId="14100"/>
          <ac:spMkLst>
            <pc:docMk/>
            <pc:sldMk cId="3579182815" sldId="269"/>
            <ac:spMk id="2" creationId="{8077E584-776F-3DB0-1734-FBA213C9BB7B}"/>
          </ac:spMkLst>
        </pc:spChg>
        <pc:spChg chg="mod">
          <ac:chgData name="Paul Meehan" userId="f9f39734-6dd0-410c-955c-072ad291cddb" providerId="ADAL" clId="{15F6888D-9D33-487D-8EC5-BF9F406DCFB2}" dt="2026-09-26T21:18:32.917" v="20944" actId="20577"/>
          <ac:spMkLst>
            <pc:docMk/>
            <pc:sldMk cId="3579182815" sldId="269"/>
            <ac:spMk id="3" creationId="{B7722210-0C14-34AA-7408-3768684B994A}"/>
          </ac:spMkLst>
        </pc:spChg>
        <pc:spChg chg="add mod">
          <ac:chgData name="Paul Meehan" userId="f9f39734-6dd0-410c-955c-072ad291cddb" providerId="ADAL" clId="{15F6888D-9D33-487D-8EC5-BF9F406DCFB2}" dt="2026-09-26T21:22:02.413" v="21027" actId="1076"/>
          <ac:spMkLst>
            <pc:docMk/>
            <pc:sldMk cId="3579182815" sldId="269"/>
            <ac:spMk id="5" creationId="{60C06742-0167-924E-31FC-4466594793A6}"/>
          </ac:spMkLst>
        </pc:spChg>
      </pc:sldChg>
      <pc:sldChg chg="modSp add mod ord">
        <pc:chgData name="Paul Meehan" userId="f9f39734-6dd0-410c-955c-072ad291cddb" providerId="ADAL" clId="{15F6888D-9D33-487D-8EC5-BF9F406DCFB2}" dt="2026-08-31T10:35:25.547" v="10848" actId="1076"/>
        <pc:sldMkLst>
          <pc:docMk/>
          <pc:sldMk cId="3252561365" sldId="276"/>
        </pc:sldMkLst>
        <pc:spChg chg="mod">
          <ac:chgData name="Paul Meehan" userId="f9f39734-6dd0-410c-955c-072ad291cddb" providerId="ADAL" clId="{15F6888D-9D33-487D-8EC5-BF9F406DCFB2}" dt="2026-08-31T10:35:25.547" v="10848" actId="1076"/>
          <ac:spMkLst>
            <pc:docMk/>
            <pc:sldMk cId="3252561365" sldId="276"/>
            <ac:spMk id="8" creationId="{AB82C2CB-1C1E-7DD6-C0F0-982B0198B385}"/>
          </ac:spMkLst>
        </pc:spChg>
      </pc:sldChg>
      <pc:sldChg chg="addSp modSp add mod ord">
        <pc:chgData name="Paul Meehan" userId="f9f39734-6dd0-410c-955c-072ad291cddb" providerId="ADAL" clId="{15F6888D-9D33-487D-8EC5-BF9F406DCFB2}" dt="2026-08-30T17:19:28.504" v="5106" actId="20577"/>
        <pc:sldMkLst>
          <pc:docMk/>
          <pc:sldMk cId="2618978949" sldId="277"/>
        </pc:sldMkLst>
        <pc:spChg chg="mod">
          <ac:chgData name="Paul Meehan" userId="f9f39734-6dd0-410c-955c-072ad291cddb" providerId="ADAL" clId="{15F6888D-9D33-487D-8EC5-BF9F406DCFB2}" dt="2026-08-30T17:16:28.529" v="4799" actId="14100"/>
          <ac:spMkLst>
            <pc:docMk/>
            <pc:sldMk cId="2618978949" sldId="277"/>
            <ac:spMk id="2" creationId="{91BBFCDD-235C-3D03-C3A6-54108148FAA0}"/>
          </ac:spMkLst>
        </pc:spChg>
        <pc:spChg chg="mod">
          <ac:chgData name="Paul Meehan" userId="f9f39734-6dd0-410c-955c-072ad291cddb" providerId="ADAL" clId="{15F6888D-9D33-487D-8EC5-BF9F406DCFB2}" dt="2026-08-30T17:19:28.504" v="5106" actId="20577"/>
          <ac:spMkLst>
            <pc:docMk/>
            <pc:sldMk cId="2618978949" sldId="277"/>
            <ac:spMk id="3" creationId="{8DE86170-8C46-AA69-9676-5196CA20412C}"/>
          </ac:spMkLst>
        </pc:spChg>
        <pc:spChg chg="add mod">
          <ac:chgData name="Paul Meehan" userId="f9f39734-6dd0-410c-955c-072ad291cddb" providerId="ADAL" clId="{15F6888D-9D33-487D-8EC5-BF9F406DCFB2}" dt="2026-08-30T17:18:05.561" v="5089" actId="20577"/>
          <ac:spMkLst>
            <pc:docMk/>
            <pc:sldMk cId="2618978949" sldId="277"/>
            <ac:spMk id="6" creationId="{AF36DFA8-1C69-5287-EBB5-ACD806BC2450}"/>
          </ac:spMkLst>
        </pc:spChg>
        <pc:picChg chg="add mod">
          <ac:chgData name="Paul Meehan" userId="f9f39734-6dd0-410c-955c-072ad291cddb" providerId="ADAL" clId="{15F6888D-9D33-487D-8EC5-BF9F406DCFB2}" dt="2026-08-30T17:16:33.273" v="4801" actId="14100"/>
          <ac:picMkLst>
            <pc:docMk/>
            <pc:sldMk cId="2618978949" sldId="277"/>
            <ac:picMk id="4" creationId="{476FFB94-F0BB-2E28-830B-576059016831}"/>
          </ac:picMkLst>
        </pc:picChg>
        <pc:picChg chg="add mod">
          <ac:chgData name="Paul Meehan" userId="f9f39734-6dd0-410c-955c-072ad291cddb" providerId="ADAL" clId="{15F6888D-9D33-487D-8EC5-BF9F406DCFB2}" dt="2026-08-30T17:19:04.592" v="5096" actId="1076"/>
          <ac:picMkLst>
            <pc:docMk/>
            <pc:sldMk cId="2618978949" sldId="277"/>
            <ac:picMk id="8" creationId="{74554BD1-290E-9CBE-39CA-DDF3559F453E}"/>
          </ac:picMkLst>
        </pc:picChg>
        <pc:picChg chg="add mod">
          <ac:chgData name="Paul Meehan" userId="f9f39734-6dd0-410c-955c-072ad291cddb" providerId="ADAL" clId="{15F6888D-9D33-487D-8EC5-BF9F406DCFB2}" dt="2026-08-30T17:19:06.225" v="5097" actId="1076"/>
          <ac:picMkLst>
            <pc:docMk/>
            <pc:sldMk cId="2618978949" sldId="277"/>
            <ac:picMk id="10" creationId="{835E3ED4-6C1D-0619-56A4-C0FF5801B8E7}"/>
          </ac:picMkLst>
        </pc:picChg>
      </pc:sldChg>
      <pc:sldChg chg="addSp delSp modSp add mod">
        <pc:chgData name="Paul Meehan" userId="f9f39734-6dd0-410c-955c-072ad291cddb" providerId="ADAL" clId="{15F6888D-9D33-487D-8EC5-BF9F406DCFB2}" dt="2026-08-30T17:22:12.951" v="5347" actId="1076"/>
        <pc:sldMkLst>
          <pc:docMk/>
          <pc:sldMk cId="1013499488" sldId="278"/>
        </pc:sldMkLst>
        <pc:spChg chg="mod">
          <ac:chgData name="Paul Meehan" userId="f9f39734-6dd0-410c-955c-072ad291cddb" providerId="ADAL" clId="{15F6888D-9D33-487D-8EC5-BF9F406DCFB2}" dt="2026-08-30T17:21:47.577" v="5342" actId="113"/>
          <ac:spMkLst>
            <pc:docMk/>
            <pc:sldMk cId="1013499488" sldId="278"/>
            <ac:spMk id="2" creationId="{5DA81254-3968-414E-BCE4-230B7F8A8D1B}"/>
          </ac:spMkLst>
        </pc:spChg>
        <pc:spChg chg="mod">
          <ac:chgData name="Paul Meehan" userId="f9f39734-6dd0-410c-955c-072ad291cddb" providerId="ADAL" clId="{15F6888D-9D33-487D-8EC5-BF9F406DCFB2}" dt="2026-08-30T17:19:39.808" v="5117" actId="20577"/>
          <ac:spMkLst>
            <pc:docMk/>
            <pc:sldMk cId="1013499488" sldId="278"/>
            <ac:spMk id="3" creationId="{25E766A9-E079-A3DC-9298-1CF20FAD42F8}"/>
          </ac:spMkLst>
        </pc:spChg>
        <pc:picChg chg="add mod">
          <ac:chgData name="Paul Meehan" userId="f9f39734-6dd0-410c-955c-072ad291cddb" providerId="ADAL" clId="{15F6888D-9D33-487D-8EC5-BF9F406DCFB2}" dt="2026-08-30T17:22:08.432" v="5346" actId="1076"/>
          <ac:picMkLst>
            <pc:docMk/>
            <pc:sldMk cId="1013499488" sldId="278"/>
            <ac:picMk id="5" creationId="{E910EF43-A494-DAD1-D43D-F5DE8B3E452B}"/>
          </ac:picMkLst>
        </pc:picChg>
        <pc:cxnChg chg="add mod">
          <ac:chgData name="Paul Meehan" userId="f9f39734-6dd0-410c-955c-072ad291cddb" providerId="ADAL" clId="{15F6888D-9D33-487D-8EC5-BF9F406DCFB2}" dt="2026-08-30T17:22:12.951" v="5347" actId="1076"/>
          <ac:cxnSpMkLst>
            <pc:docMk/>
            <pc:sldMk cId="1013499488" sldId="278"/>
            <ac:cxnSpMk id="9" creationId="{C54C0B09-1EB6-4BE3-73E3-3508292D80FF}"/>
          </ac:cxnSpMkLst>
        </pc:cxnChg>
      </pc:sldChg>
      <pc:sldChg chg="modSp add del mod ord">
        <pc:chgData name="Paul Meehan" userId="f9f39734-6dd0-410c-955c-072ad291cddb" providerId="ADAL" clId="{15F6888D-9D33-487D-8EC5-BF9F406DCFB2}" dt="2026-09-26T21:22:28.205" v="21029" actId="2696"/>
        <pc:sldMkLst>
          <pc:docMk/>
          <pc:sldMk cId="1953500851" sldId="284"/>
        </pc:sldMkLst>
      </pc:sldChg>
      <pc:sldChg chg="modSp add del mod">
        <pc:chgData name="Paul Meehan" userId="f9f39734-6dd0-410c-955c-072ad291cddb" providerId="ADAL" clId="{15F6888D-9D33-487D-8EC5-BF9F406DCFB2}" dt="2026-09-26T21:17:54.587" v="20903" actId="47"/>
        <pc:sldMkLst>
          <pc:docMk/>
          <pc:sldMk cId="3014354755" sldId="302"/>
        </pc:sldMkLst>
      </pc:sldChg>
      <pc:sldChg chg="addSp modSp add del mod">
        <pc:chgData name="Paul Meehan" userId="f9f39734-6dd0-410c-955c-072ad291cddb" providerId="ADAL" clId="{15F6888D-9D33-487D-8EC5-BF9F406DCFB2}" dt="2026-09-26T21:17:55.732" v="20904" actId="47"/>
        <pc:sldMkLst>
          <pc:docMk/>
          <pc:sldMk cId="3317440653" sldId="303"/>
        </pc:sldMkLst>
      </pc:sldChg>
      <pc:sldChg chg="addSp modSp add del mod">
        <pc:chgData name="Paul Meehan" userId="f9f39734-6dd0-410c-955c-072ad291cddb" providerId="ADAL" clId="{15F6888D-9D33-487D-8EC5-BF9F406DCFB2}" dt="2026-09-26T21:17:56.345" v="20905" actId="47"/>
        <pc:sldMkLst>
          <pc:docMk/>
          <pc:sldMk cId="3509540140" sldId="304"/>
        </pc:sldMkLst>
      </pc:sldChg>
      <pc:sldChg chg="addSp delSp modSp add del mod">
        <pc:chgData name="Paul Meehan" userId="f9f39734-6dd0-410c-955c-072ad291cddb" providerId="ADAL" clId="{15F6888D-9D33-487D-8EC5-BF9F406DCFB2}" dt="2026-09-26T21:22:14.097" v="21028" actId="2696"/>
        <pc:sldMkLst>
          <pc:docMk/>
          <pc:sldMk cId="878036097" sldId="305"/>
        </pc:sldMkLst>
      </pc:sldChg>
      <pc:sldChg chg="addSp delSp modSp new mod">
        <pc:chgData name="Paul Meehan" userId="f9f39734-6dd0-410c-955c-072ad291cddb" providerId="ADAL" clId="{15F6888D-9D33-487D-8EC5-BF9F406DCFB2}" dt="2026-08-31T18:24:51.120" v="19851" actId="1076"/>
        <pc:sldMkLst>
          <pc:docMk/>
          <pc:sldMk cId="618736730" sldId="306"/>
        </pc:sldMkLst>
        <pc:spChg chg="mod">
          <ac:chgData name="Paul Meehan" userId="f9f39734-6dd0-410c-955c-072ad291cddb" providerId="ADAL" clId="{15F6888D-9D33-487D-8EC5-BF9F406DCFB2}" dt="2026-08-31T18:24:13.456" v="19844" actId="20577"/>
          <ac:spMkLst>
            <pc:docMk/>
            <pc:sldMk cId="618736730" sldId="306"/>
            <ac:spMk id="3" creationId="{91C3AFD3-54F9-B3AF-A37A-CE9977A18CDB}"/>
          </ac:spMkLst>
        </pc:spChg>
        <pc:picChg chg="add mod">
          <ac:chgData name="Paul Meehan" userId="f9f39734-6dd0-410c-955c-072ad291cddb" providerId="ADAL" clId="{15F6888D-9D33-487D-8EC5-BF9F406DCFB2}" dt="2026-08-31T18:24:51.120" v="19851" actId="1076"/>
          <ac:picMkLst>
            <pc:docMk/>
            <pc:sldMk cId="618736730" sldId="306"/>
            <ac:picMk id="5" creationId="{CE7B8A0B-59EE-0124-F380-D6E2BEC13DA5}"/>
          </ac:picMkLst>
        </pc:picChg>
      </pc:sldChg>
      <pc:sldChg chg="addSp delSp modSp add mod">
        <pc:chgData name="Paul Meehan" userId="f9f39734-6dd0-410c-955c-072ad291cddb" providerId="ADAL" clId="{15F6888D-9D33-487D-8EC5-BF9F406DCFB2}" dt="2026-08-31T18:28:35.207" v="19859" actId="1076"/>
        <pc:sldMkLst>
          <pc:docMk/>
          <pc:sldMk cId="1417034565" sldId="307"/>
        </pc:sldMkLst>
        <pc:spChg chg="mod">
          <ac:chgData name="Paul Meehan" userId="f9f39734-6dd0-410c-955c-072ad291cddb" providerId="ADAL" clId="{15F6888D-9D33-487D-8EC5-BF9F406DCFB2}" dt="2026-08-31T18:28:05.815" v="19854" actId="20577"/>
          <ac:spMkLst>
            <pc:docMk/>
            <pc:sldMk cId="1417034565" sldId="307"/>
            <ac:spMk id="3" creationId="{98178E76-7B22-1948-3E33-25242617826C}"/>
          </ac:spMkLst>
        </pc:spChg>
        <pc:picChg chg="add mod">
          <ac:chgData name="Paul Meehan" userId="f9f39734-6dd0-410c-955c-072ad291cddb" providerId="ADAL" clId="{15F6888D-9D33-487D-8EC5-BF9F406DCFB2}" dt="2026-08-31T18:28:35.207" v="19859" actId="1076"/>
          <ac:picMkLst>
            <pc:docMk/>
            <pc:sldMk cId="1417034565" sldId="307"/>
            <ac:picMk id="4" creationId="{12BC186A-780D-F849-CBF1-66B12762D841}"/>
          </ac:picMkLst>
        </pc:picChg>
      </pc:sldChg>
      <pc:sldChg chg="addSp delSp modSp add mod">
        <pc:chgData name="Paul Meehan" userId="f9f39734-6dd0-410c-955c-072ad291cddb" providerId="ADAL" clId="{15F6888D-9D33-487D-8EC5-BF9F406DCFB2}" dt="2026-08-31T18:31:01.966" v="19867" actId="1076"/>
        <pc:sldMkLst>
          <pc:docMk/>
          <pc:sldMk cId="1046704404" sldId="308"/>
        </pc:sldMkLst>
        <pc:spChg chg="mod">
          <ac:chgData name="Paul Meehan" userId="f9f39734-6dd0-410c-955c-072ad291cddb" providerId="ADAL" clId="{15F6888D-9D33-487D-8EC5-BF9F406DCFB2}" dt="2026-08-31T18:28:48.039" v="19863" actId="20577"/>
          <ac:spMkLst>
            <pc:docMk/>
            <pc:sldMk cId="1046704404" sldId="308"/>
            <ac:spMk id="3" creationId="{0E753192-435B-F773-42F3-383C625E92E3}"/>
          </ac:spMkLst>
        </pc:spChg>
        <pc:picChg chg="add mod">
          <ac:chgData name="Paul Meehan" userId="f9f39734-6dd0-410c-955c-072ad291cddb" providerId="ADAL" clId="{15F6888D-9D33-487D-8EC5-BF9F406DCFB2}" dt="2026-08-31T18:31:01.966" v="19867" actId="1076"/>
          <ac:picMkLst>
            <pc:docMk/>
            <pc:sldMk cId="1046704404" sldId="308"/>
            <ac:picMk id="5" creationId="{DC06A0F3-4A61-36B5-2183-38F3DDC78C6A}"/>
          </ac:picMkLst>
        </pc:picChg>
      </pc:sldChg>
      <pc:sldChg chg="add">
        <pc:chgData name="Paul Meehan" userId="f9f39734-6dd0-410c-955c-072ad291cddb" providerId="ADAL" clId="{15F6888D-9D33-487D-8EC5-BF9F406DCFB2}" dt="2026-09-26T21:14:13.692" v="20859"/>
        <pc:sldMkLst>
          <pc:docMk/>
          <pc:sldMk cId="3968174663" sldId="309"/>
        </pc:sldMkLst>
      </pc:sldChg>
      <pc:sldChg chg="addSp delSp modSp new mod">
        <pc:chgData name="Paul Meehan" userId="f9f39734-6dd0-410c-955c-072ad291cddb" providerId="ADAL" clId="{15F6888D-9D33-487D-8EC5-BF9F406DCFB2}" dt="2026-09-26T22:08:28.012" v="21500" actId="1076"/>
        <pc:sldMkLst>
          <pc:docMk/>
          <pc:sldMk cId="157212064" sldId="310"/>
        </pc:sldMkLst>
        <pc:spChg chg="del">
          <ac:chgData name="Paul Meehan" userId="f9f39734-6dd0-410c-955c-072ad291cddb" providerId="ADAL" clId="{15F6888D-9D33-487D-8EC5-BF9F406DCFB2}" dt="2026-09-26T22:04:03.203" v="21274" actId="478"/>
          <ac:spMkLst>
            <pc:docMk/>
            <pc:sldMk cId="157212064" sldId="310"/>
            <ac:spMk id="2" creationId="{A1292AB0-CAAE-4458-9070-89E74BE2E1FA}"/>
          </ac:spMkLst>
        </pc:spChg>
        <pc:spChg chg="del">
          <ac:chgData name="Paul Meehan" userId="f9f39734-6dd0-410c-955c-072ad291cddb" providerId="ADAL" clId="{15F6888D-9D33-487D-8EC5-BF9F406DCFB2}" dt="2026-09-26T22:04:02.124" v="21273" actId="478"/>
          <ac:spMkLst>
            <pc:docMk/>
            <pc:sldMk cId="157212064" sldId="310"/>
            <ac:spMk id="3" creationId="{5A9F2F6E-4F60-8BAF-76C9-6821CC2157FA}"/>
          </ac:spMkLst>
        </pc:spChg>
        <pc:spChg chg="add mod">
          <ac:chgData name="Paul Meehan" userId="f9f39734-6dd0-410c-955c-072ad291cddb" providerId="ADAL" clId="{15F6888D-9D33-487D-8EC5-BF9F406DCFB2}" dt="2026-09-26T22:07:39.359" v="21422" actId="403"/>
          <ac:spMkLst>
            <pc:docMk/>
            <pc:sldMk cId="157212064" sldId="310"/>
            <ac:spMk id="6" creationId="{3E37F935-6774-65F6-BFA5-7A28512E372D}"/>
          </ac:spMkLst>
        </pc:spChg>
        <pc:spChg chg="add mod">
          <ac:chgData name="Paul Meehan" userId="f9f39734-6dd0-410c-955c-072ad291cddb" providerId="ADAL" clId="{15F6888D-9D33-487D-8EC5-BF9F406DCFB2}" dt="2026-09-26T22:08:19.725" v="21499" actId="1076"/>
          <ac:spMkLst>
            <pc:docMk/>
            <pc:sldMk cId="157212064" sldId="310"/>
            <ac:spMk id="7" creationId="{B4B90E2E-CAFC-6BC2-72E6-AD139702EFE7}"/>
          </ac:spMkLst>
        </pc:spChg>
        <pc:graphicFrameChg chg="add mod">
          <ac:chgData name="Paul Meehan" userId="f9f39734-6dd0-410c-955c-072ad291cddb" providerId="ADAL" clId="{15F6888D-9D33-487D-8EC5-BF9F406DCFB2}" dt="2026-09-26T22:04:04.460" v="21275"/>
          <ac:graphicFrameMkLst>
            <pc:docMk/>
            <pc:sldMk cId="157212064" sldId="310"/>
            <ac:graphicFrameMk id="4" creationId="{BE8F6EFC-D038-ED97-DD6B-851401853465}"/>
          </ac:graphicFrameMkLst>
        </pc:graphicFrameChg>
        <pc:graphicFrameChg chg="add mod modGraphic">
          <ac:chgData name="Paul Meehan" userId="f9f39734-6dd0-410c-955c-072ad291cddb" providerId="ADAL" clId="{15F6888D-9D33-487D-8EC5-BF9F406DCFB2}" dt="2026-09-26T22:08:28.012" v="21500" actId="1076"/>
          <ac:graphicFrameMkLst>
            <pc:docMk/>
            <pc:sldMk cId="157212064" sldId="310"/>
            <ac:graphicFrameMk id="5" creationId="{AC3E9C9C-AD12-A1E7-C666-F036A4BADBF0}"/>
          </ac:graphicFrameMkLst>
        </pc:graphicFrameChg>
      </pc:sldChg>
      <pc:sldChg chg="delSp modSp add mod">
        <pc:chgData name="Paul Meehan" userId="f9f39734-6dd0-410c-955c-072ad291cddb" providerId="ADAL" clId="{15F6888D-9D33-487D-8EC5-BF9F406DCFB2}" dt="2026-09-26T22:10:43.481" v="21741"/>
        <pc:sldMkLst>
          <pc:docMk/>
          <pc:sldMk cId="1085441907" sldId="311"/>
        </pc:sldMkLst>
        <pc:spChg chg="mod">
          <ac:chgData name="Paul Meehan" userId="f9f39734-6dd0-410c-955c-072ad291cddb" providerId="ADAL" clId="{15F6888D-9D33-487D-8EC5-BF9F406DCFB2}" dt="2026-09-26T22:10:34.613" v="21738" actId="1076"/>
          <ac:spMkLst>
            <pc:docMk/>
            <pc:sldMk cId="1085441907" sldId="311"/>
            <ac:spMk id="2" creationId="{F7160A22-B388-0953-A25F-E46BF757A10E}"/>
          </ac:spMkLst>
        </pc:spChg>
        <pc:spChg chg="mod">
          <ac:chgData name="Paul Meehan" userId="f9f39734-6dd0-410c-955c-072ad291cddb" providerId="ADAL" clId="{15F6888D-9D33-487D-8EC5-BF9F406DCFB2}" dt="2026-09-26T22:10:43.481" v="21741"/>
          <ac:spMkLst>
            <pc:docMk/>
            <pc:sldMk cId="1085441907" sldId="311"/>
            <ac:spMk id="3" creationId="{64807FCD-D84C-BC34-4C7E-9AD1E3285E01}"/>
          </ac:spMkLst>
        </pc:spChg>
        <pc:spChg chg="del">
          <ac:chgData name="Paul Meehan" userId="f9f39734-6dd0-410c-955c-072ad291cddb" providerId="ADAL" clId="{15F6888D-9D33-487D-8EC5-BF9F406DCFB2}" dt="2026-09-26T22:09:34.229" v="21569" actId="478"/>
          <ac:spMkLst>
            <pc:docMk/>
            <pc:sldMk cId="1085441907" sldId="311"/>
            <ac:spMk id="5" creationId="{503C6921-FA6D-C4A4-7687-A1EBF65C13DD}"/>
          </ac:spMkLst>
        </pc:spChg>
      </pc:sldChg>
      <pc:sldChg chg="add">
        <pc:chgData name="Paul Meehan" userId="f9f39734-6dd0-410c-955c-072ad291cddb" providerId="ADAL" clId="{15F6888D-9D33-487D-8EC5-BF9F406DCFB2}" dt="2026-09-26T22:10:20.301" v="21733"/>
        <pc:sldMkLst>
          <pc:docMk/>
          <pc:sldMk cId="1812780655" sldId="31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8417D-9246-3BF5-12CA-0AE7731E83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046613"/>
            <a:ext cx="10515600" cy="4301766"/>
          </a:xfrm>
          <a:prstGeom prst="rect">
            <a:avLst/>
          </a:prstGeom>
        </p:spPr>
        <p:txBody>
          <a:bodyPr/>
          <a:lstStyle>
            <a:lvl1pPr>
              <a:defRPr sz="13800">
                <a:latin typeface="Comic Sans MS" panose="030F0702030302020204" pitchFamily="66" charset="0"/>
              </a:defRPr>
            </a:lvl1pPr>
          </a:lstStyle>
          <a:p>
            <a:r>
              <a:rPr lang="en-GB" dirty="0"/>
              <a:t>Slide</a:t>
            </a:r>
            <a:br>
              <a:rPr lang="en-GB" dirty="0"/>
            </a:br>
            <a:r>
              <a:rPr lang="en-GB" dirty="0"/>
              <a:t>Divider</a:t>
            </a:r>
          </a:p>
        </p:txBody>
      </p:sp>
    </p:spTree>
    <p:extLst>
      <p:ext uri="{BB962C8B-B14F-4D97-AF65-F5344CB8AC3E}">
        <p14:creationId xmlns:p14="http://schemas.microsoft.com/office/powerpoint/2010/main" val="3263629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0D443-419D-F053-4F47-B11E239E2BC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76046" y="814279"/>
            <a:ext cx="11818187" cy="3498930"/>
          </a:xfrm>
          <a:prstGeom prst="rect">
            <a:avLst/>
          </a:prstGeom>
        </p:spPr>
        <p:txBody>
          <a:bodyPr lIns="0" tIns="0" rIns="0" bIns="0"/>
          <a:lstStyle>
            <a:lvl1pPr marL="270000" indent="-270000">
              <a:lnSpc>
                <a:spcPct val="200000"/>
              </a:lnSpc>
              <a:spcBef>
                <a:spcPts val="0"/>
              </a:spcBef>
              <a:spcAft>
                <a:spcPts val="1400"/>
              </a:spcAft>
              <a:buFont typeface="+mj-lt"/>
              <a:buAutoNum type="arabicParenR"/>
              <a:defRPr sz="25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 Objective 1</a:t>
            </a:r>
          </a:p>
          <a:p>
            <a:pPr lvl="0"/>
            <a:r>
              <a:rPr lang="en-GB" dirty="0"/>
              <a:t> Objective 2</a:t>
            </a:r>
          </a:p>
          <a:p>
            <a:pPr lvl="0"/>
            <a:r>
              <a:rPr lang="en-GB" dirty="0"/>
              <a:t> Objective 3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85622775-ECE5-BD0F-013D-1141D67C4C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"/>
            <a:ext cx="12192000" cy="6297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lIns="0">
            <a:noAutofit/>
          </a:bodyPr>
          <a:lstStyle>
            <a:lvl1pPr marL="0" indent="0" algn="ctr">
              <a:lnSpc>
                <a:spcPts val="3900"/>
              </a:lnSpc>
              <a:spcBef>
                <a:spcPts val="0"/>
              </a:spcBef>
              <a:spcAft>
                <a:spcPts val="1500"/>
              </a:spcAft>
              <a:buNone/>
              <a:defRPr sz="3200" b="1" i="0">
                <a:solidFill>
                  <a:schemeClr val="tx1"/>
                </a:solidFill>
                <a:latin typeface="Comic Sans MS" panose="030F0702030302020204" pitchFamily="66" charset="0"/>
                <a:cs typeface="Arial"/>
              </a:defRPr>
            </a:lvl1pPr>
            <a:lvl2pPr marL="457200" indent="-45720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None/>
              <a:defRPr sz="4000" b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2pPr>
            <a:lvl3pPr marL="0" indent="0">
              <a:lnSpc>
                <a:spcPts val="3600"/>
              </a:lnSpc>
              <a:spcBef>
                <a:spcPts val="0"/>
              </a:spcBef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GB" dirty="0"/>
              <a:t>🎯 Lesson Objectives</a:t>
            </a:r>
          </a:p>
        </p:txBody>
      </p:sp>
    </p:spTree>
    <p:extLst>
      <p:ext uri="{BB962C8B-B14F-4D97-AF65-F5344CB8AC3E}">
        <p14:creationId xmlns:p14="http://schemas.microsoft.com/office/powerpoint/2010/main" val="2800560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0D443-419D-F053-4F47-B11E239E2BC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76046" y="814279"/>
            <a:ext cx="11818187" cy="3498930"/>
          </a:xfrm>
          <a:prstGeom prst="rect">
            <a:avLst/>
          </a:prstGeom>
        </p:spPr>
        <p:txBody>
          <a:bodyPr lIns="0" tIns="0" rIns="0" bIns="0"/>
          <a:lstStyle>
            <a:lvl1pPr marL="270000" indent="-27000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defRPr sz="25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85622775-ECE5-BD0F-013D-1141D67C4C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"/>
            <a:ext cx="12192000" cy="6297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lIns="0">
            <a:noAutofit/>
          </a:bodyPr>
          <a:lstStyle>
            <a:lvl1pPr marL="0" indent="0" algn="ctr">
              <a:lnSpc>
                <a:spcPts val="3900"/>
              </a:lnSpc>
              <a:spcBef>
                <a:spcPts val="0"/>
              </a:spcBef>
              <a:spcAft>
                <a:spcPts val="1500"/>
              </a:spcAft>
              <a:buNone/>
              <a:defRPr sz="3200" b="1" i="0">
                <a:solidFill>
                  <a:schemeClr val="tx1"/>
                </a:solidFill>
                <a:latin typeface="Comic Sans MS" panose="030F0702030302020204" pitchFamily="66" charset="0"/>
                <a:cs typeface="Arial"/>
              </a:defRPr>
            </a:lvl1pPr>
            <a:lvl2pPr marL="457200" indent="-45720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None/>
              <a:defRPr sz="4000" b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2pPr>
            <a:lvl3pPr marL="0" indent="0">
              <a:lnSpc>
                <a:spcPts val="3600"/>
              </a:lnSpc>
              <a:spcBef>
                <a:spcPts val="0"/>
              </a:spcBef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GB" dirty="0"/>
              <a:t>📖 Information Source</a:t>
            </a:r>
          </a:p>
        </p:txBody>
      </p:sp>
    </p:spTree>
    <p:extLst>
      <p:ext uri="{BB962C8B-B14F-4D97-AF65-F5344CB8AC3E}">
        <p14:creationId xmlns:p14="http://schemas.microsoft.com/office/powerpoint/2010/main" val="3291586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DCF8DB4B-BE46-A68A-B029-EA1F87C7ED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"/>
            <a:ext cx="12192000" cy="62972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lIns="0">
            <a:noAutofit/>
          </a:bodyPr>
          <a:lstStyle>
            <a:lvl1pPr marL="0" indent="0" algn="ctr">
              <a:lnSpc>
                <a:spcPts val="3900"/>
              </a:lnSpc>
              <a:spcBef>
                <a:spcPts val="0"/>
              </a:spcBef>
              <a:spcAft>
                <a:spcPts val="1500"/>
              </a:spcAft>
              <a:buNone/>
              <a:defRPr sz="3200" b="1" i="0">
                <a:solidFill>
                  <a:schemeClr val="tx1"/>
                </a:solidFill>
                <a:latin typeface="Comic Sans MS" panose="030F0702030302020204" pitchFamily="66" charset="0"/>
                <a:cs typeface="Arial"/>
              </a:defRPr>
            </a:lvl1pPr>
            <a:lvl2pPr marL="457200" indent="-45720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None/>
              <a:defRPr sz="4000" b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2pPr>
            <a:lvl3pPr marL="0" indent="0">
              <a:lnSpc>
                <a:spcPts val="3600"/>
              </a:lnSpc>
              <a:spcBef>
                <a:spcPts val="0"/>
              </a:spcBef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GB" dirty="0"/>
              <a:t>📝 Activity ??? -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256CF-C4CB-8C83-760C-3E2884ACAC5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89799" y="825520"/>
            <a:ext cx="5964352" cy="5773687"/>
          </a:xfrm>
          <a:prstGeom prst="rect">
            <a:avLst/>
          </a:prstGeom>
        </p:spPr>
        <p:txBody>
          <a:bodyPr lIns="0" tIns="0" rIns="0" bIns="0"/>
          <a:lstStyle>
            <a:lvl1pPr marL="270000" indent="-27000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defRPr sz="25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1665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64294E3D-45EA-D46A-78D9-FD28F306ED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6000" y="1704179"/>
            <a:ext cx="10421960" cy="4247587"/>
          </a:xfrm>
          <a:prstGeom prst="rect">
            <a:avLst/>
          </a:prstGeom>
        </p:spPr>
        <p:txBody>
          <a:bodyPr vert="horz" lIns="0" tIns="0"/>
          <a:lstStyle>
            <a:lvl1pPr marL="271463" indent="-271463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/>
              <a:buChar char="•"/>
              <a:defRPr sz="2500">
                <a:solidFill>
                  <a:schemeClr val="tx1"/>
                </a:solidFill>
                <a:latin typeface="Comic Sans MS" panose="030F0702030302020204" pitchFamily="66" charset="0"/>
                <a:cs typeface="Arial"/>
              </a:defRPr>
            </a:lvl1pPr>
            <a:lvl2pPr marL="723900" indent="-279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lang="en-US" sz="2000" kern="1200" dirty="0" smtClean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ea typeface="+mn-ea"/>
                <a:cs typeface="Arial"/>
              </a:defRPr>
            </a:lvl2pPr>
            <a:lvl3pPr marL="723900" indent="-279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lang="en-US" sz="2000" kern="1200" baseline="0" dirty="0" smtClean="0">
                <a:solidFill>
                  <a:srgbClr val="1950A3"/>
                </a:solidFill>
                <a:latin typeface="Comic Sans MS" panose="030F0702030302020204" pitchFamily="66" charset="0"/>
                <a:ea typeface="+mn-ea"/>
                <a:cs typeface="Arial"/>
              </a:defRPr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56000" y="906233"/>
            <a:ext cx="10421960" cy="67077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ts val="3900"/>
              </a:lnSpc>
              <a:spcBef>
                <a:spcPts val="0"/>
              </a:spcBef>
              <a:spcAft>
                <a:spcPts val="1500"/>
              </a:spcAft>
              <a:buNone/>
              <a:defRPr sz="4000" b="1" i="0">
                <a:solidFill>
                  <a:schemeClr val="tx1"/>
                </a:solidFill>
                <a:latin typeface="Comic Sans MS" panose="030F0702030302020204" pitchFamily="66" charset="0"/>
                <a:cs typeface="Arial"/>
              </a:defRPr>
            </a:lvl1pPr>
            <a:lvl2pPr marL="457200" indent="-45720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None/>
              <a:defRPr sz="4000" b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2pPr>
            <a:lvl3pPr marL="0" indent="0">
              <a:lnSpc>
                <a:spcPts val="3600"/>
              </a:lnSpc>
              <a:spcBef>
                <a:spcPts val="0"/>
              </a:spcBef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2377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6207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FCBBB-6D09-F3C4-367F-E5EBE57147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970E62-D441-6201-EA1D-E5782D107D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DCDAE2-540D-EEBD-3DC6-905E0B7E6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05ABF-7506-4361-ADF9-974949A6683E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86D74A-9BCB-FE6F-97B2-B2A03666B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5835D-D908-2D30-43DA-B070CBAA8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4384B-60E4-43DE-B227-11AE03C01B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677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26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62" r:id="rId3"/>
    <p:sldLayoutId id="2147483661" r:id="rId4"/>
    <p:sldLayoutId id="2147483665" r:id="rId5"/>
    <p:sldLayoutId id="2147483667" r:id="rId6"/>
    <p:sldLayoutId id="2147483668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1434">
          <p15:clr>
            <a:srgbClr val="F26B43"/>
          </p15:clr>
        </p15:guide>
        <p15:guide id="4" pos="5223">
          <p15:clr>
            <a:srgbClr val="F26B43"/>
          </p15:clr>
        </p15:guide>
        <p15:guide id="5" pos="708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gocodeit.online/course/currentcourse/Learn-Python-With-Time2Code-From-Craig-and-Dave" TargetMode="External"/><Relationship Id="rId3" Type="http://schemas.openxmlformats.org/officeDocument/2006/relationships/hyperlink" Target="https://tggcs.org/cs_resources/docs/apps/cornell/" TargetMode="External"/><Relationship Id="rId7" Type="http://schemas.openxmlformats.org/officeDocument/2006/relationships/hyperlink" Target="https://crest.ludenso.com/chat?book=a6c4cdd03b2b44488bc3b5f99d42e395" TargetMode="External"/><Relationship Id="rId2" Type="http://schemas.openxmlformats.org/officeDocument/2006/relationships/hyperlink" Target="https://tggcs.org/cs_resources/docs/apps/whiteboard6/public/index.php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ggcs.org/apps/content/jupyter/lab/index.html" TargetMode="External"/><Relationship Id="rId5" Type="http://schemas.openxmlformats.org/officeDocument/2006/relationships/hyperlink" Target="https://tggcs.org/cs_resources/docs/apps/peer-review/index.php" TargetMode="External"/><Relationship Id="rId4" Type="http://schemas.openxmlformats.org/officeDocument/2006/relationships/hyperlink" Target="https://tggcs.org/cs_resources/docs/apps/mind-map/index.php" TargetMode="External"/><Relationship Id="rId9" Type="http://schemas.openxmlformats.org/officeDocument/2006/relationships/hyperlink" Target="https://tggcs.org/tggcs/1859-2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ED5A6BB-F253-B39F-10F5-2773CE6E045E}"/>
              </a:ext>
            </a:extLst>
          </p:cNvPr>
          <p:cNvSpPr txBox="1"/>
          <p:nvPr/>
        </p:nvSpPr>
        <p:spPr>
          <a:xfrm>
            <a:off x="685800" y="645255"/>
            <a:ext cx="11091672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en-GB" sz="44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⏱️ Do It Now</a:t>
            </a:r>
          </a:p>
          <a:p>
            <a:pPr indent="0" algn="l">
              <a:buNone/>
            </a:pPr>
            <a:endParaRPr lang="en-GB" sz="2800" b="0" i="0" spc="-8" dirty="0"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Create a </a:t>
            </a:r>
            <a:r>
              <a:rPr lang="en-GB" sz="2800" b="1" i="0" spc="-8" dirty="0">
                <a:solidFill>
                  <a:srgbClr val="7030A0"/>
                </a:solidFill>
                <a:effectLst/>
                <a:latin typeface="Comic Sans MS" panose="030F0702030302020204" pitchFamily="66" charset="0"/>
              </a:rPr>
              <a:t>OneNote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 Page</a:t>
            </a:r>
            <a:b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</a:br>
            <a:endParaRPr lang="en-GB" sz="2800" b="0" i="0" spc="-8" dirty="0"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Copy this title into the page:</a:t>
            </a:r>
          </a:p>
          <a:p>
            <a:pPr indent="0" algn="l">
              <a:buNone/>
            </a:pP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Y7 – AU1.9 – Develop and Evaluate Your Presentation</a:t>
            </a:r>
            <a:endParaRPr lang="en-GB" sz="2800" b="0" i="0" spc="-8" dirty="0"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endParaRPr lang="en-GB" sz="2800" spc="-8" dirty="0">
              <a:latin typeface="Comic Sans MS" panose="030F0702030302020204" pitchFamily="66" charset="0"/>
            </a:endParaRPr>
          </a:p>
          <a:p>
            <a:pPr indent="0" algn="l">
              <a:buNone/>
            </a:pPr>
            <a:r>
              <a:rPr lang="en-GB" sz="2800" spc="-8" dirty="0">
                <a:latin typeface="Comic Sans MS" panose="030F0702030302020204" pitchFamily="66" charset="0"/>
              </a:rPr>
              <a:t>Copy the table on the next slide into your </a:t>
            </a:r>
            <a:r>
              <a:rPr lang="en-GB" sz="2800" b="1" spc="-8" dirty="0">
                <a:solidFill>
                  <a:srgbClr val="7030A0"/>
                </a:solidFill>
                <a:latin typeface="Comic Sans MS" panose="030F0702030302020204" pitchFamily="66" charset="0"/>
              </a:rPr>
              <a:t>OneNote</a:t>
            </a:r>
            <a:r>
              <a:rPr lang="en-GB" sz="2800" spc="-8" dirty="0">
                <a:latin typeface="Comic Sans MS" panose="030F0702030302020204" pitchFamily="66" charset="0"/>
              </a:rPr>
              <a:t> page</a:t>
            </a:r>
          </a:p>
          <a:p>
            <a:pPr indent="0" algn="l">
              <a:buNone/>
            </a:pPr>
            <a:endParaRPr lang="en-GB" sz="2800" spc="-8" dirty="0">
              <a:latin typeface="Comic Sans MS" panose="030F0702030302020204" pitchFamily="66" charset="0"/>
            </a:endParaRPr>
          </a:p>
          <a:p>
            <a:pPr indent="0" algn="l">
              <a:buNone/>
            </a:pPr>
            <a:r>
              <a:rPr lang="en-GB" sz="2800" spc="-8" dirty="0">
                <a:latin typeface="Comic Sans MS" panose="030F0702030302020204" pitchFamily="66" charset="0"/>
              </a:rPr>
              <a:t>Use it to evaluate where you think your presentation currently is</a:t>
            </a:r>
          </a:p>
        </p:txBody>
      </p:sp>
    </p:spTree>
    <p:extLst>
      <p:ext uri="{BB962C8B-B14F-4D97-AF65-F5344CB8AC3E}">
        <p14:creationId xmlns:p14="http://schemas.microsoft.com/office/powerpoint/2010/main" val="2589855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C3E9C9C-AD12-A1E7-C666-F036A4BADB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8318329"/>
              </p:ext>
            </p:extLst>
          </p:nvPr>
        </p:nvGraphicFramePr>
        <p:xfrm>
          <a:off x="274320" y="1460330"/>
          <a:ext cx="11676888" cy="494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5506">
                  <a:extLst>
                    <a:ext uri="{9D8B030D-6E8A-4147-A177-3AD203B41FA5}">
                      <a16:colId xmlns:a16="http://schemas.microsoft.com/office/drawing/2014/main" val="3351711465"/>
                    </a:ext>
                  </a:extLst>
                </a:gridCol>
                <a:gridCol w="2923794">
                  <a:extLst>
                    <a:ext uri="{9D8B030D-6E8A-4147-A177-3AD203B41FA5}">
                      <a16:colId xmlns:a16="http://schemas.microsoft.com/office/drawing/2014/main" val="2485284355"/>
                    </a:ext>
                  </a:extLst>
                </a:gridCol>
                <a:gridCol w="2923794">
                  <a:extLst>
                    <a:ext uri="{9D8B030D-6E8A-4147-A177-3AD203B41FA5}">
                      <a16:colId xmlns:a16="http://schemas.microsoft.com/office/drawing/2014/main" val="3393692358"/>
                    </a:ext>
                  </a:extLst>
                </a:gridCol>
                <a:gridCol w="2923794">
                  <a:extLst>
                    <a:ext uri="{9D8B030D-6E8A-4147-A177-3AD203B41FA5}">
                      <a16:colId xmlns:a16="http://schemas.microsoft.com/office/drawing/2014/main" val="1754448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omic Sans MS" panose="030F0702030302020204" pitchFamily="66" charset="0"/>
                        </a:rPr>
                        <a:t>Emerging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omic Sans MS" panose="030F0702030302020204" pitchFamily="66" charset="0"/>
                        </a:rPr>
                        <a:t>Developing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omic Sans MS" panose="030F0702030302020204" pitchFamily="66" charset="0"/>
                        </a:rPr>
                        <a:t>Confident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omic Sans MS" panose="030F0702030302020204" pitchFamily="66" charset="0"/>
                        </a:rPr>
                        <a:t>Strong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243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A presentation has been started.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Some text or images have been added to slides.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Limited use of fonts and styles.</a:t>
                      </a: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Few or no animations have been used.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Few or no transitions have been used.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The presentation may be incomplete.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Some fonts and styles have been used to improve the appearance of slides.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Images and text have been included on several slides.</a:t>
                      </a: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Some animations have been added.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Some transitions have been used between slides.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The presentation covers the chosen topic.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Appropriate fonts and styles are used throughout the presentation.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A good balance of images and text is included on most slides.</a:t>
                      </a: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Animations are used appropriately.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Transitions support the presentation and are mostly consistent.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Information is organised and easy to understand.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Fonts, colours and styles are carefully chosen and consistent throughout.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Images and text are balanced effectively on all slides.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Animations enhance the presentation without distracting the audience.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Transitions are used consistently and improve the flow between slides.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Content is accurate, engaging and easy to follow.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The presentation looks professional and polished.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74876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E37F935-6774-65F6-BFA5-7A28512E372D}"/>
              </a:ext>
            </a:extLst>
          </p:cNvPr>
          <p:cNvSpPr txBox="1"/>
          <p:nvPr/>
        </p:nvSpPr>
        <p:spPr>
          <a:xfrm>
            <a:off x="1161288" y="164592"/>
            <a:ext cx="9902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Comic Sans MS" panose="030F0702030302020204" pitchFamily="66" charset="0"/>
              </a:rPr>
              <a:t>Y7 – AU1 – Assessment Rubric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B90E2E-CAFC-6BC2-72E6-AD139702EFE7}"/>
              </a:ext>
            </a:extLst>
          </p:cNvPr>
          <p:cNvSpPr txBox="1"/>
          <p:nvPr/>
        </p:nvSpPr>
        <p:spPr>
          <a:xfrm>
            <a:off x="2843784" y="865318"/>
            <a:ext cx="6665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Comic Sans MS" panose="030F0702030302020204" pitchFamily="66" charset="0"/>
              </a:rPr>
              <a:t>Highlight the areas you have met in a colour of your choice</a:t>
            </a:r>
          </a:p>
        </p:txBody>
      </p:sp>
    </p:spTree>
    <p:extLst>
      <p:ext uri="{BB962C8B-B14F-4D97-AF65-F5344CB8AC3E}">
        <p14:creationId xmlns:p14="http://schemas.microsoft.com/office/powerpoint/2010/main" val="157212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3A54E-9E6B-0886-D6AD-4DEDD0E34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F1979AF-981F-14B9-0DCC-8B28EAA398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🎯 Lesson Objectives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8A02C0-CB8C-54ED-0FAE-012FF5D632B6}"/>
              </a:ext>
            </a:extLst>
          </p:cNvPr>
          <p:cNvSpPr txBox="1"/>
          <p:nvPr/>
        </p:nvSpPr>
        <p:spPr>
          <a:xfrm>
            <a:off x="719328" y="1309981"/>
            <a:ext cx="10753344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(1) We are learning how to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develop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a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PowerPoint presentation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about a chosen topic; containing an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appropriate balance of images and text</a:t>
            </a:r>
          </a:p>
          <a:p>
            <a:pPr algn="l"/>
            <a:endParaRPr lang="en-GB" sz="4000" b="0" i="0" spc="-8" dirty="0"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(2) We are learning how to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enhance the user experience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of a PowerPoint presentation through the use of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animations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and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transitions</a:t>
            </a:r>
            <a:endParaRPr lang="en-GB" sz="3200" b="0" i="0" spc="-8" dirty="0"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endParaRPr lang="en-GB" sz="2800" b="0" i="0" spc="-8" dirty="0"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endParaRPr lang="en-GB" sz="2800" spc="-8" dirty="0">
              <a:latin typeface="Comic Sans MS" panose="030F0702030302020204" pitchFamily="66" charset="0"/>
            </a:endParaRPr>
          </a:p>
          <a:p>
            <a:pPr indent="0" algn="l">
              <a:buNone/>
            </a:pP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(3) We are learning how to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critically evaluate 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a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PowerPoint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presentation</a:t>
            </a:r>
            <a:endParaRPr lang="en-GB" sz="2800" b="0" i="0" spc="-8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431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4690F-DE4B-40D0-A05C-7F4C87EA3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077E584-776F-3DB0-1734-FBA213C9BB7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17029" y="983037"/>
            <a:ext cx="6962179" cy="5618931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You now have the </a:t>
            </a:r>
            <a:r>
              <a:rPr lang="en-GB" sz="2400" b="1" dirty="0"/>
              <a:t>next two lessons to develop a presentation about a topic of your choice.</a:t>
            </a: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You will have chosen this topic last lesson. </a:t>
            </a:r>
          </a:p>
          <a:p>
            <a:pPr marL="0" indent="0">
              <a:buNone/>
            </a:pPr>
            <a:r>
              <a:rPr lang="en-GB" sz="2400" dirty="0"/>
              <a:t>If you were away last lesson, it can be about anything you are interested in.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You can reopen the presentation from a subfolder within your Computing folder called </a:t>
            </a:r>
            <a:r>
              <a:rPr lang="en-GB" sz="2400" b="1" dirty="0"/>
              <a:t>“AU1 – My Presentation”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722210-0C14-34AA-7408-3768684B99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⌨️ Activity – Developing Your Own Presentation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C06742-0167-924E-31FC-4466594793A6}"/>
              </a:ext>
            </a:extLst>
          </p:cNvPr>
          <p:cNvSpPr txBox="1"/>
          <p:nvPr/>
        </p:nvSpPr>
        <p:spPr>
          <a:xfrm>
            <a:off x="8175830" y="2121251"/>
            <a:ext cx="3599141" cy="3342501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1600" dirty="0">
                <a:latin typeface="Comic Sans MS" panose="030F0702030302020204" pitchFamily="66" charset="0"/>
              </a:rPr>
              <a:t>Make sure your presentation includes:</a:t>
            </a:r>
          </a:p>
          <a:p>
            <a:pPr marL="0" indent="0">
              <a:buNone/>
            </a:pPr>
            <a:endParaRPr lang="en-GB" sz="1600" dirty="0">
              <a:latin typeface="Comic Sans MS" panose="030F0702030302020204" pitchFamily="66" charset="0"/>
            </a:endParaRPr>
          </a:p>
          <a:p>
            <a:pPr lvl="0"/>
            <a:r>
              <a:rPr lang="en-GB" sz="1600" dirty="0">
                <a:latin typeface="Comic Sans MS" panose="030F0702030302020204" pitchFamily="66" charset="0"/>
              </a:rPr>
              <a:t>(1) Appropriate </a:t>
            </a:r>
            <a:r>
              <a:rPr lang="en-GB" sz="1600" b="1" dirty="0">
                <a:latin typeface="Comic Sans MS" panose="030F0702030302020204" pitchFamily="66" charset="0"/>
              </a:rPr>
              <a:t>fonts</a:t>
            </a:r>
            <a:r>
              <a:rPr lang="en-GB" sz="1600" dirty="0">
                <a:latin typeface="Comic Sans MS" panose="030F0702030302020204" pitchFamily="66" charset="0"/>
              </a:rPr>
              <a:t> and </a:t>
            </a:r>
            <a:r>
              <a:rPr lang="en-GB" sz="1600" b="1" dirty="0">
                <a:latin typeface="Comic Sans MS" panose="030F0702030302020204" pitchFamily="66" charset="0"/>
              </a:rPr>
              <a:t>styles</a:t>
            </a:r>
          </a:p>
          <a:p>
            <a:pPr marL="457200" lvl="0" indent="-457200">
              <a:buAutoNum type="arabicParenBoth"/>
            </a:pPr>
            <a:endParaRPr lang="en-GB" sz="1600" dirty="0">
              <a:latin typeface="Comic Sans MS" panose="030F0702030302020204" pitchFamily="66" charset="0"/>
            </a:endParaRPr>
          </a:p>
          <a:p>
            <a:pPr lvl="0"/>
            <a:r>
              <a:rPr lang="en-GB" sz="1600" dirty="0">
                <a:latin typeface="Comic Sans MS" panose="030F0702030302020204" pitchFamily="66" charset="0"/>
              </a:rPr>
              <a:t>(2) An appropriate </a:t>
            </a:r>
            <a:r>
              <a:rPr lang="en-GB" sz="1600" b="1" dirty="0">
                <a:latin typeface="Comic Sans MS" panose="030F0702030302020204" pitchFamily="66" charset="0"/>
              </a:rPr>
              <a:t>balance</a:t>
            </a:r>
            <a:r>
              <a:rPr lang="en-GB" sz="1600" dirty="0">
                <a:latin typeface="Comic Sans MS" panose="030F0702030302020204" pitchFamily="66" charset="0"/>
              </a:rPr>
              <a:t> of </a:t>
            </a:r>
            <a:r>
              <a:rPr lang="en-GB" sz="1600" b="1" dirty="0">
                <a:latin typeface="Comic Sans MS" panose="030F0702030302020204" pitchFamily="66" charset="0"/>
              </a:rPr>
              <a:t>images</a:t>
            </a:r>
            <a:r>
              <a:rPr lang="en-GB" sz="1600" dirty="0">
                <a:latin typeface="Comic Sans MS" panose="030F0702030302020204" pitchFamily="66" charset="0"/>
              </a:rPr>
              <a:t> and </a:t>
            </a:r>
            <a:r>
              <a:rPr lang="en-GB" sz="1600" b="1" dirty="0">
                <a:latin typeface="Comic Sans MS" panose="030F0702030302020204" pitchFamily="66" charset="0"/>
              </a:rPr>
              <a:t>text</a:t>
            </a:r>
          </a:p>
          <a:p>
            <a:pPr lvl="0"/>
            <a:endParaRPr lang="en-GB" sz="1600" dirty="0">
              <a:latin typeface="Comic Sans MS" panose="030F0702030302020204" pitchFamily="66" charset="0"/>
            </a:endParaRPr>
          </a:p>
          <a:p>
            <a:pPr lvl="0"/>
            <a:r>
              <a:rPr lang="en-GB" sz="1600" dirty="0">
                <a:latin typeface="Comic Sans MS" panose="030F0702030302020204" pitchFamily="66" charset="0"/>
              </a:rPr>
              <a:t>(3) Appropriate </a:t>
            </a:r>
            <a:r>
              <a:rPr lang="en-GB" sz="1600" b="1" dirty="0">
                <a:latin typeface="Comic Sans MS" panose="030F0702030302020204" pitchFamily="66" charset="0"/>
              </a:rPr>
              <a:t>animations</a:t>
            </a:r>
          </a:p>
          <a:p>
            <a:pPr lvl="0"/>
            <a:endParaRPr lang="en-GB" sz="1600" dirty="0">
              <a:latin typeface="Comic Sans MS" panose="030F0702030302020204" pitchFamily="66" charset="0"/>
            </a:endParaRPr>
          </a:p>
          <a:p>
            <a:pPr lvl="0"/>
            <a:r>
              <a:rPr lang="en-GB" sz="1600" dirty="0">
                <a:latin typeface="Comic Sans MS" panose="030F0702030302020204" pitchFamily="66" charset="0"/>
              </a:rPr>
              <a:t>(4) Appropriate </a:t>
            </a:r>
            <a:r>
              <a:rPr lang="en-GB" sz="1600" b="1" dirty="0">
                <a:latin typeface="Comic Sans MS" panose="030F0702030302020204" pitchFamily="66" charset="0"/>
              </a:rPr>
              <a:t>transitions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182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22A08-1C17-72FA-0DC0-D047C7614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7160A22-B388-0953-A25F-E46BF757A10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5629" y="1703098"/>
            <a:ext cx="11195851" cy="3451803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GB" sz="3600" dirty="0"/>
              <a:t>Add a second copy of the Assessment Rubric to your OneNote page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/>
              <a:t>Highlight any additional areas you think your presentation now meets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07FCD-D84C-BC34-4C7E-9AD1E3285E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/>
              <a:t>📝 </a:t>
            </a:r>
            <a:r>
              <a:rPr lang="en-GB" dirty="0"/>
              <a:t>End of Lesson Review</a:t>
            </a:r>
            <a:endParaRPr lang="en-GB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441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85D2D-897B-8033-1993-75676A0AD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8D206D8-2AE7-6986-CAA3-43FE50DD677A}"/>
              </a:ext>
            </a:extLst>
          </p:cNvPr>
          <p:cNvGraphicFramePr>
            <a:graphicFrameLocks noGrp="1"/>
          </p:cNvGraphicFramePr>
          <p:nvPr/>
        </p:nvGraphicFramePr>
        <p:xfrm>
          <a:off x="274320" y="1460330"/>
          <a:ext cx="11676888" cy="494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5506">
                  <a:extLst>
                    <a:ext uri="{9D8B030D-6E8A-4147-A177-3AD203B41FA5}">
                      <a16:colId xmlns:a16="http://schemas.microsoft.com/office/drawing/2014/main" val="3351711465"/>
                    </a:ext>
                  </a:extLst>
                </a:gridCol>
                <a:gridCol w="2923794">
                  <a:extLst>
                    <a:ext uri="{9D8B030D-6E8A-4147-A177-3AD203B41FA5}">
                      <a16:colId xmlns:a16="http://schemas.microsoft.com/office/drawing/2014/main" val="2485284355"/>
                    </a:ext>
                  </a:extLst>
                </a:gridCol>
                <a:gridCol w="2923794">
                  <a:extLst>
                    <a:ext uri="{9D8B030D-6E8A-4147-A177-3AD203B41FA5}">
                      <a16:colId xmlns:a16="http://schemas.microsoft.com/office/drawing/2014/main" val="3393692358"/>
                    </a:ext>
                  </a:extLst>
                </a:gridCol>
                <a:gridCol w="2923794">
                  <a:extLst>
                    <a:ext uri="{9D8B030D-6E8A-4147-A177-3AD203B41FA5}">
                      <a16:colId xmlns:a16="http://schemas.microsoft.com/office/drawing/2014/main" val="1754448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omic Sans MS" panose="030F0702030302020204" pitchFamily="66" charset="0"/>
                        </a:rPr>
                        <a:t>Emerging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omic Sans MS" panose="030F0702030302020204" pitchFamily="66" charset="0"/>
                        </a:rPr>
                        <a:t>Developing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omic Sans MS" panose="030F0702030302020204" pitchFamily="66" charset="0"/>
                        </a:rPr>
                        <a:t>Confident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omic Sans MS" panose="030F0702030302020204" pitchFamily="66" charset="0"/>
                        </a:rPr>
                        <a:t>Strong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243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A presentation has been started.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Some text or images have been added to slides.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Limited use of fonts and styles.</a:t>
                      </a: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Few or no animations have been used.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Few or no transitions have been used.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The presentation may be incomplete.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Some fonts and styles have been used to improve the appearance of slides.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Images and text have been included on several slides.</a:t>
                      </a: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Some animations have been added.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Some transitions have been used between slides.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The presentation covers the chosen topic.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Appropriate fonts and styles are used throughout the presentation.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A good balance of images and text is included on most slides.</a:t>
                      </a: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Animations are used appropriately.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Transitions support the presentation and are mostly consistent.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Information is organised and easy to understand.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Fonts, colours and styles are carefully chosen and consistent throughout.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Images and text are balanced effectively on all slides.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Animations enhance the presentation without distracting the audience.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Transitions are used consistently and improve the flow between slides.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Content is accurate, engaging and easy to follow.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  <a:p>
                      <a:r>
                        <a:rPr lang="en-GB" sz="1400" dirty="0">
                          <a:latin typeface="Comic Sans MS" panose="030F0702030302020204" pitchFamily="66" charset="0"/>
                        </a:rPr>
                        <a:t>The presentation looks professional and polished.</a:t>
                      </a:r>
                    </a:p>
                    <a:p>
                      <a:endParaRPr lang="en-GB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74876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F0B1B44-8037-4271-3F04-14FDEF6CB61C}"/>
              </a:ext>
            </a:extLst>
          </p:cNvPr>
          <p:cNvSpPr txBox="1"/>
          <p:nvPr/>
        </p:nvSpPr>
        <p:spPr>
          <a:xfrm>
            <a:off x="1161288" y="164592"/>
            <a:ext cx="9902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Comic Sans MS" panose="030F0702030302020204" pitchFamily="66" charset="0"/>
              </a:rPr>
              <a:t>Y7 – AU1 – Assessment Rubric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112893-81F9-E073-2529-087894E86E0A}"/>
              </a:ext>
            </a:extLst>
          </p:cNvPr>
          <p:cNvSpPr txBox="1"/>
          <p:nvPr/>
        </p:nvSpPr>
        <p:spPr>
          <a:xfrm>
            <a:off x="2843784" y="865318"/>
            <a:ext cx="6665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Comic Sans MS" panose="030F0702030302020204" pitchFamily="66" charset="0"/>
              </a:rPr>
              <a:t>Highlight the areas you have met in a colour of your choice</a:t>
            </a:r>
          </a:p>
        </p:txBody>
      </p:sp>
    </p:spTree>
    <p:extLst>
      <p:ext uri="{BB962C8B-B14F-4D97-AF65-F5344CB8AC3E}">
        <p14:creationId xmlns:p14="http://schemas.microsoft.com/office/powerpoint/2010/main" val="1812780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C3AFD3-54F9-B3AF-A37A-CE9977A18C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Example Slide Shows (1)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7B8A0B-59EE-0124-F380-D6E2BEC13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138" y="741144"/>
            <a:ext cx="8900963" cy="593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736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DDC55-8DA1-C80B-2E9B-8A928E21C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178E76-7B22-1948-3E33-2524261782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Example Slide Shows (2)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BC186A-780D-F849-CBF1-66B12762D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235" y="629729"/>
            <a:ext cx="9269529" cy="617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034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F2C21-9ED9-A565-383F-F5B237F77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753192-435B-F773-42F3-383C625E92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Example Slide Shows (3)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06A0F3-4A61-36B5-2183-38F3DDC78C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109" y="614144"/>
            <a:ext cx="9365782" cy="6243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704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DC18F-8B67-B998-B758-6479D6F87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21F0792-2CF0-F0AC-9764-397F14E43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0575"/>
            <a:ext cx="10515600" cy="1084801"/>
          </a:xfrm>
        </p:spPr>
        <p:txBody>
          <a:bodyPr/>
          <a:lstStyle/>
          <a:p>
            <a:r>
              <a:rPr lang="en-GB" sz="6000" dirty="0"/>
              <a:t>🎓 </a:t>
            </a:r>
            <a:r>
              <a:rPr lang="en-US" sz="6000" dirty="0"/>
              <a:t>Important Links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758F26-AA33-524A-1475-D0E2160C34E0}"/>
              </a:ext>
            </a:extLst>
          </p:cNvPr>
          <p:cNvSpPr txBox="1"/>
          <p:nvPr/>
        </p:nvSpPr>
        <p:spPr>
          <a:xfrm>
            <a:off x="390144" y="2369623"/>
            <a:ext cx="1141171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buNone/>
            </a:pP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🎓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2"/>
              </a:rPr>
              <a:t>Mini Whiteboard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| 📝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3"/>
              </a:rPr>
              <a:t>Cornell Notes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| 🗺️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4"/>
              </a:rPr>
              <a:t>Mind Map App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</a:t>
            </a:r>
            <a:b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</a:br>
            <a:b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</a:b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👥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5"/>
              </a:rPr>
              <a:t>Peer Review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|🛰️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6"/>
              </a:rPr>
              <a:t>Jupyter Lite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| 🤖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7"/>
              </a:rPr>
              <a:t>AI Tutor</a:t>
            </a:r>
            <a:b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</a:br>
            <a:b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</a:b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⏲️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8"/>
              </a:rPr>
              <a:t>Time 2 Code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| 🐍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9"/>
              </a:rPr>
              <a:t>TGGCS Python Projects</a:t>
            </a:r>
            <a:endParaRPr lang="en-GB" sz="3600" b="0" i="0" spc="-8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174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A4582-E011-0578-B2EC-5301A35F3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B82C2CB-1C1E-7DD6-C0F0-982B0198B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3807"/>
            <a:ext cx="10515600" cy="3870386"/>
          </a:xfrm>
        </p:spPr>
        <p:txBody>
          <a:bodyPr/>
          <a:lstStyle/>
          <a:p>
            <a:r>
              <a:rPr lang="en-GB" sz="9600" dirty="0"/>
              <a:t>🎓 </a:t>
            </a:r>
            <a:r>
              <a:rPr lang="en-US" sz="9600" dirty="0"/>
              <a:t>Keyboard Shortcuts</a:t>
            </a:r>
            <a:br>
              <a:rPr lang="en-US" sz="9600" dirty="0"/>
            </a:br>
            <a:r>
              <a:rPr lang="en-US" sz="4000" dirty="0"/>
              <a:t>(if you forgot)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252561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0D5A8-11D1-2D36-0C46-8CF85D42F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1BBFCDD-235C-3D03-C3A6-54108148FAA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39471" y="1280624"/>
            <a:ext cx="6271058" cy="1950002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The first keyboard shortcut you will learn at TGGS is the screenshot shortcut.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Press the following keys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E86170-8C46-AA69-9676-5196CA2041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🎓 Demonstration – Screenshot Shortcut</a:t>
            </a:r>
          </a:p>
        </p:txBody>
      </p:sp>
      <p:pic>
        <p:nvPicPr>
          <p:cNvPr id="4" name="Picture 3" descr="How to take a screenshot in Windows - Easykey">
            <a:extLst>
              <a:ext uri="{FF2B5EF4-FFF2-40B4-BE49-F238E27FC236}">
                <a16:creationId xmlns:a16="http://schemas.microsoft.com/office/drawing/2014/main" id="{476FFB94-F0BB-2E28-830B-576059016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2784" y="1280624"/>
            <a:ext cx="2625344" cy="1950902"/>
          </a:xfrm>
          <a:prstGeom prst="rect">
            <a:avLst/>
          </a:prstGeom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AF36DFA8-1C69-5287-EBB5-ACD806BC2450}"/>
              </a:ext>
            </a:extLst>
          </p:cNvPr>
          <p:cNvSpPr txBox="1">
            <a:spLocks/>
          </p:cNvSpPr>
          <p:nvPr/>
        </p:nvSpPr>
        <p:spPr>
          <a:xfrm>
            <a:off x="239470" y="3627374"/>
            <a:ext cx="11391698" cy="3093466"/>
          </a:xfrm>
          <a:prstGeom prst="rect">
            <a:avLst/>
          </a:prstGeom>
        </p:spPr>
        <p:txBody>
          <a:bodyPr lIns="0" tIns="0" rIns="0" bIns="0"/>
          <a:lstStyle>
            <a:lvl1pPr marL="270000" indent="-2700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/>
              <a:buChar char="•"/>
              <a:defRPr sz="25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1pPr>
            <a:lvl2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2pPr>
            <a:lvl3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3pPr>
            <a:lvl4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4pPr>
            <a:lvl5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»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dirty="0"/>
              <a:t>You will then be able to draw a square around the area you wish to screenshot (start with the top left corner, drag to the bottom right-hand corner and let go).</a:t>
            </a:r>
          </a:p>
          <a:p>
            <a:pPr marL="0" indent="0">
              <a:buFont typeface="Arial"/>
              <a:buNone/>
            </a:pPr>
            <a:endParaRPr lang="en-GB" dirty="0"/>
          </a:p>
          <a:p>
            <a:pPr marL="0" indent="0">
              <a:buFont typeface="Arial"/>
              <a:buNone/>
            </a:pPr>
            <a:r>
              <a:rPr lang="en-GB" dirty="0"/>
              <a:t>You will then need to press the enter / return key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554BD1-290E-9CBE-39CA-DDF3559F45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6437" y="5114590"/>
            <a:ext cx="1838582" cy="11145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5E3ED4-6C1D-0619-56A4-C0FF5801B8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0640" y="4863513"/>
            <a:ext cx="1582125" cy="161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78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5C163-C7FD-5506-8942-005D8FFB3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DA81254-3968-414E-BCE4-230B7F8A8D1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39471" y="1280624"/>
            <a:ext cx="6271058" cy="5321344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Go to the OneNote page for today’s lesson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Click on an area where you wish to paste the screenshot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Press these keys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You should now have a screenshot added to your </a:t>
            </a:r>
            <a:r>
              <a:rPr lang="en-GB" b="1" dirty="0">
                <a:solidFill>
                  <a:srgbClr val="7030A0"/>
                </a:solidFill>
              </a:rPr>
              <a:t>OneNote </a:t>
            </a:r>
            <a:r>
              <a:rPr lang="en-GB" dirty="0"/>
              <a:t>page!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E766A9-E079-A3DC-9298-1CF20FAD42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🎓 Demonstration – Pasting Shortcut</a:t>
            </a:r>
          </a:p>
        </p:txBody>
      </p:sp>
      <p:pic>
        <p:nvPicPr>
          <p:cNvPr id="5" name="Picture 4" descr="How to take a screenshot in Windows - Easykey">
            <a:extLst>
              <a:ext uri="{FF2B5EF4-FFF2-40B4-BE49-F238E27FC236}">
                <a16:creationId xmlns:a16="http://schemas.microsoft.com/office/drawing/2014/main" id="{E910EF43-A494-DAD1-D43D-F5DE8B3E4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1767" y="1792224"/>
            <a:ext cx="4590820" cy="3411454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54C0B09-1EB6-4BE3-73E3-3508292D80FF}"/>
              </a:ext>
            </a:extLst>
          </p:cNvPr>
          <p:cNvCxnSpPr>
            <a:cxnSpLocks/>
          </p:cNvCxnSpPr>
          <p:nvPr/>
        </p:nvCxnSpPr>
        <p:spPr>
          <a:xfrm>
            <a:off x="2944368" y="4517136"/>
            <a:ext cx="3849624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3499488"/>
      </p:ext>
    </p:extLst>
  </p:cSld>
  <p:clrMapOvr>
    <a:masterClrMapping/>
  </p:clrMapOvr>
</p:sld>
</file>

<file path=ppt/theme/theme1.xml><?xml version="1.0" encoding="utf-8"?>
<a:theme xmlns:a="http://schemas.openxmlformats.org/drawingml/2006/main" name="LESSONS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ESSONS1" id="{139F263E-A1CB-4141-8E17-3FB1CA6AA76E}" vid="{C9EA4462-833A-44E4-9E2C-8D2CFBA6B59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LESSONS1</Template>
  <TotalTime>892</TotalTime>
  <Words>845</Words>
  <Application>Microsoft Office PowerPoint</Application>
  <PresentationFormat>Widescreen</PresentationFormat>
  <Paragraphs>143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Comic Sans MS</vt:lpstr>
      <vt:lpstr>LESSONS1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🎓 Important Links</vt:lpstr>
      <vt:lpstr>🎓 Keyboard Shortcuts (if you forgot)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Meehan</dc:creator>
  <cp:lastModifiedBy>Paul Meehan</cp:lastModifiedBy>
  <cp:revision>2</cp:revision>
  <dcterms:created xsi:type="dcterms:W3CDTF">2026-08-30T08:45:48Z</dcterms:created>
  <dcterms:modified xsi:type="dcterms:W3CDTF">2026-09-26T22:10:43Z</dcterms:modified>
</cp:coreProperties>
</file>