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E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9BFB02-C1DD-45CD-9E74-8F962266B554}" v="2" dt="2026-10-16T08:56:47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Meehan" userId="f9f39734-6dd0-410c-955c-072ad291cddb" providerId="ADAL" clId="{15F6888D-9D33-487D-8EC5-BF9F406DCFB2}"/>
    <pc:docChg chg="undo custSel addSld delSld modSld addMainMaster delMainMaster modMainMaster">
      <pc:chgData name="Paul Meehan" userId="f9f39734-6dd0-410c-955c-072ad291cddb" providerId="ADAL" clId="{15F6888D-9D33-487D-8EC5-BF9F406DCFB2}" dt="2026-10-14T20:45:17.430" v="741" actId="1076"/>
      <pc:docMkLst>
        <pc:docMk/>
      </pc:docMkLst>
      <pc:sldChg chg="addSp delSp modSp new mod modTransition setBg modClrScheme addAnim modAnim setClrOvrMap delDesignElem chgLayout">
        <pc:chgData name="Paul Meehan" userId="f9f39734-6dd0-410c-955c-072ad291cddb" providerId="ADAL" clId="{15F6888D-9D33-487D-8EC5-BF9F406DCFB2}" dt="2026-10-14T20:32:00.638" v="552"/>
        <pc:sldMkLst>
          <pc:docMk/>
          <pc:sldMk cId="1480650525" sldId="256"/>
        </pc:sldMkLst>
        <pc:spChg chg="mod">
          <ac:chgData name="Paul Meehan" userId="f9f39734-6dd0-410c-955c-072ad291cddb" providerId="ADAL" clId="{15F6888D-9D33-487D-8EC5-BF9F406DCFB2}" dt="2026-10-14T20:16:24.193" v="388" actId="1076"/>
          <ac:spMkLst>
            <pc:docMk/>
            <pc:sldMk cId="1480650525" sldId="256"/>
            <ac:spMk id="2" creationId="{9135AF3F-E09D-707D-C92A-81BD83D0AC25}"/>
          </ac:spMkLst>
        </pc:spChg>
        <pc:spChg chg="mod">
          <ac:chgData name="Paul Meehan" userId="f9f39734-6dd0-410c-955c-072ad291cddb" providerId="ADAL" clId="{15F6888D-9D33-487D-8EC5-BF9F406DCFB2}" dt="2026-10-14T20:16:16.079" v="385" actId="14100"/>
          <ac:spMkLst>
            <pc:docMk/>
            <pc:sldMk cId="1480650525" sldId="256"/>
            <ac:spMk id="3" creationId="{BF96A556-EA33-58A4-A6C2-48706C6065E7}"/>
          </ac:spMkLst>
        </pc:spChg>
        <pc:picChg chg="add mod">
          <ac:chgData name="Paul Meehan" userId="f9f39734-6dd0-410c-955c-072ad291cddb" providerId="ADAL" clId="{15F6888D-9D33-487D-8EC5-BF9F406DCFB2}" dt="2026-10-14T20:16:21.337" v="387" actId="1076"/>
          <ac:picMkLst>
            <pc:docMk/>
            <pc:sldMk cId="1480650525" sldId="256"/>
            <ac:picMk id="4" creationId="{DCA33930-2311-DFE8-D28A-DC9DF8AC2C4B}"/>
          </ac:picMkLst>
        </pc:picChg>
      </pc:sldChg>
      <pc:sldChg chg="addSp delSp modSp new mod modTransition setBg modClrScheme modAnim delDesignElem chgLayout">
        <pc:chgData name="Paul Meehan" userId="f9f39734-6dd0-410c-955c-072ad291cddb" providerId="ADAL" clId="{15F6888D-9D33-487D-8EC5-BF9F406DCFB2}" dt="2026-10-14T20:23:12.290" v="466" actId="1076"/>
        <pc:sldMkLst>
          <pc:docMk/>
          <pc:sldMk cId="10659574" sldId="257"/>
        </pc:sldMkLst>
        <pc:spChg chg="mod ord">
          <ac:chgData name="Paul Meehan" userId="f9f39734-6dd0-410c-955c-072ad291cddb" providerId="ADAL" clId="{15F6888D-9D33-487D-8EC5-BF9F406DCFB2}" dt="2026-10-14T20:23:00.731" v="463" actId="1076"/>
          <ac:spMkLst>
            <pc:docMk/>
            <pc:sldMk cId="10659574" sldId="257"/>
            <ac:spMk id="2" creationId="{9B1A0E17-4C63-EBBB-AF11-119B55EA69B4}"/>
          </ac:spMkLst>
        </pc:spChg>
        <pc:spChg chg="add mod ord">
          <ac:chgData name="Paul Meehan" userId="f9f39734-6dd0-410c-955c-072ad291cddb" providerId="ADAL" clId="{15F6888D-9D33-487D-8EC5-BF9F406DCFB2}" dt="2026-10-14T20:23:12.290" v="466" actId="1076"/>
          <ac:spMkLst>
            <pc:docMk/>
            <pc:sldMk cId="10659574" sldId="257"/>
            <ac:spMk id="5" creationId="{993B725D-DA1C-A273-C926-4ED9CF058DF5}"/>
          </ac:spMkLst>
        </pc:spChg>
        <pc:spChg chg="add">
          <ac:chgData name="Paul Meehan" userId="f9f39734-6dd0-410c-955c-072ad291cddb" providerId="ADAL" clId="{15F6888D-9D33-487D-8EC5-BF9F406DCFB2}" dt="2026-10-14T20:05:24.209" v="79" actId="26606"/>
          <ac:spMkLst>
            <pc:docMk/>
            <pc:sldMk cId="10659574" sldId="257"/>
            <ac:spMk id="11" creationId="{D009D6D5-DAC2-4A8B-A17A-E206B9012D09}"/>
          </ac:spMkLst>
        </pc:spChg>
        <pc:picChg chg="add mod">
          <ac:chgData name="Paul Meehan" userId="f9f39734-6dd0-410c-955c-072ad291cddb" providerId="ADAL" clId="{15F6888D-9D33-487D-8EC5-BF9F406DCFB2}" dt="2026-10-14T20:18:15.665" v="412" actId="14100"/>
          <ac:picMkLst>
            <pc:docMk/>
            <pc:sldMk cId="10659574" sldId="257"/>
            <ac:picMk id="6" creationId="{758A4651-7E26-B645-31A3-5904361D2DFC}"/>
          </ac:picMkLst>
        </pc:picChg>
        <pc:picChg chg="add mod modCrop">
          <ac:chgData name="Paul Meehan" userId="f9f39734-6dd0-410c-955c-072ad291cddb" providerId="ADAL" clId="{15F6888D-9D33-487D-8EC5-BF9F406DCFB2}" dt="2026-10-14T20:22:43.601" v="458" actId="732"/>
          <ac:picMkLst>
            <pc:docMk/>
            <pc:sldMk cId="10659574" sldId="257"/>
            <ac:picMk id="10" creationId="{4236982C-561C-8651-06B6-DF8B545D23DF}"/>
          </ac:picMkLst>
        </pc:picChg>
      </pc:sldChg>
      <pc:sldChg chg="addSp delSp modSp new mod modTransition setBg modAnim delDesignElem">
        <pc:chgData name="Paul Meehan" userId="f9f39734-6dd0-410c-955c-072ad291cddb" providerId="ADAL" clId="{15F6888D-9D33-487D-8EC5-BF9F406DCFB2}" dt="2026-10-14T20:31:52.100" v="551"/>
        <pc:sldMkLst>
          <pc:docMk/>
          <pc:sldMk cId="432745100" sldId="258"/>
        </pc:sldMkLst>
        <pc:spChg chg="mod">
          <ac:chgData name="Paul Meehan" userId="f9f39734-6dd0-410c-955c-072ad291cddb" providerId="ADAL" clId="{15F6888D-9D33-487D-8EC5-BF9F406DCFB2}" dt="2026-10-14T20:24:45.049" v="485" actId="14100"/>
          <ac:spMkLst>
            <pc:docMk/>
            <pc:sldMk cId="432745100" sldId="258"/>
            <ac:spMk id="2" creationId="{54F7E674-E051-854B-46C5-AA96111DC1C0}"/>
          </ac:spMkLst>
        </pc:spChg>
        <pc:spChg chg="mod ord">
          <ac:chgData name="Paul Meehan" userId="f9f39734-6dd0-410c-955c-072ad291cddb" providerId="ADAL" clId="{15F6888D-9D33-487D-8EC5-BF9F406DCFB2}" dt="2026-10-14T20:24:38.209" v="483" actId="20577"/>
          <ac:spMkLst>
            <pc:docMk/>
            <pc:sldMk cId="432745100" sldId="258"/>
            <ac:spMk id="3" creationId="{95F99D3B-D105-396D-74A4-60F48E4E4253}"/>
          </ac:spMkLst>
        </pc:spChg>
        <pc:picChg chg="add mod">
          <ac:chgData name="Paul Meehan" userId="f9f39734-6dd0-410c-955c-072ad291cddb" providerId="ADAL" clId="{15F6888D-9D33-487D-8EC5-BF9F406DCFB2}" dt="2026-10-14T20:31:21.051" v="548" actId="1076"/>
          <ac:picMkLst>
            <pc:docMk/>
            <pc:sldMk cId="432745100" sldId="258"/>
            <ac:picMk id="5" creationId="{E3919865-99E4-3B2B-0CD1-EFF5B388A924}"/>
          </ac:picMkLst>
        </pc:picChg>
        <pc:picChg chg="add mod">
          <ac:chgData name="Paul Meehan" userId="f9f39734-6dd0-410c-955c-072ad291cddb" providerId="ADAL" clId="{15F6888D-9D33-487D-8EC5-BF9F406DCFB2}" dt="2026-10-14T20:31:21.051" v="548" actId="1076"/>
          <ac:picMkLst>
            <pc:docMk/>
            <pc:sldMk cId="432745100" sldId="258"/>
            <ac:picMk id="8" creationId="{E40D96FF-2286-3D29-5BB4-7FC2F0666931}"/>
          </ac:picMkLst>
        </pc:picChg>
        <pc:picChg chg="add mod">
          <ac:chgData name="Paul Meehan" userId="f9f39734-6dd0-410c-955c-072ad291cddb" providerId="ADAL" clId="{15F6888D-9D33-487D-8EC5-BF9F406DCFB2}" dt="2026-10-14T20:31:21.051" v="548" actId="1076"/>
          <ac:picMkLst>
            <pc:docMk/>
            <pc:sldMk cId="432745100" sldId="258"/>
            <ac:picMk id="10" creationId="{017D9708-E7C3-368C-94C2-7E1483384663}"/>
          </ac:picMkLst>
        </pc:picChg>
        <pc:picChg chg="add mod modCrop">
          <ac:chgData name="Paul Meehan" userId="f9f39734-6dd0-410c-955c-072ad291cddb" providerId="ADAL" clId="{15F6888D-9D33-487D-8EC5-BF9F406DCFB2}" dt="2026-10-14T20:31:21.051" v="548" actId="1076"/>
          <ac:picMkLst>
            <pc:docMk/>
            <pc:sldMk cId="432745100" sldId="258"/>
            <ac:picMk id="11" creationId="{D345BDEB-E5D8-A2DF-8887-503EC9AA6514}"/>
          </ac:picMkLst>
        </pc:picChg>
      </pc:sldChg>
      <pc:sldChg chg="addSp delSp modSp new mod modTransition setBg modAnim">
        <pc:chgData name="Paul Meehan" userId="f9f39734-6dd0-410c-955c-072ad291cddb" providerId="ADAL" clId="{15F6888D-9D33-487D-8EC5-BF9F406DCFB2}" dt="2026-10-14T20:36:56.355" v="626"/>
        <pc:sldMkLst>
          <pc:docMk/>
          <pc:sldMk cId="190065825" sldId="259"/>
        </pc:sldMkLst>
        <pc:spChg chg="mod">
          <ac:chgData name="Paul Meehan" userId="f9f39734-6dd0-410c-955c-072ad291cddb" providerId="ADAL" clId="{15F6888D-9D33-487D-8EC5-BF9F406DCFB2}" dt="2026-10-14T20:33:32.610" v="572" actId="1076"/>
          <ac:spMkLst>
            <pc:docMk/>
            <pc:sldMk cId="190065825" sldId="259"/>
            <ac:spMk id="2" creationId="{A8351D4C-BE1C-1195-20C5-19A96EC37A9A}"/>
          </ac:spMkLst>
        </pc:spChg>
        <pc:spChg chg="mod">
          <ac:chgData name="Paul Meehan" userId="f9f39734-6dd0-410c-955c-072ad291cddb" providerId="ADAL" clId="{15F6888D-9D33-487D-8EC5-BF9F406DCFB2}" dt="2026-10-14T20:34:14.131" v="582" actId="14100"/>
          <ac:spMkLst>
            <pc:docMk/>
            <pc:sldMk cId="190065825" sldId="259"/>
            <ac:spMk id="3" creationId="{38724DA9-0FC1-20F0-D3BE-62870432C979}"/>
          </ac:spMkLst>
        </pc:spChg>
        <pc:spChg chg="add">
          <ac:chgData name="Paul Meehan" userId="f9f39734-6dd0-410c-955c-072ad291cddb" providerId="ADAL" clId="{15F6888D-9D33-487D-8EC5-BF9F406DCFB2}" dt="2026-10-14T20:05:01.530" v="73" actId="26606"/>
          <ac:spMkLst>
            <pc:docMk/>
            <pc:sldMk cId="190065825" sldId="259"/>
            <ac:spMk id="9" creationId="{687AFE0E-B37D-4531-AFE8-231C8348EAF1}"/>
          </ac:spMkLst>
        </pc:spChg>
        <pc:picChg chg="add mod">
          <ac:chgData name="Paul Meehan" userId="f9f39734-6dd0-410c-955c-072ad291cddb" providerId="ADAL" clId="{15F6888D-9D33-487D-8EC5-BF9F406DCFB2}" dt="2026-10-14T20:34:17.954" v="583" actId="14100"/>
          <ac:picMkLst>
            <pc:docMk/>
            <pc:sldMk cId="190065825" sldId="259"/>
            <ac:picMk id="5" creationId="{BB1032DC-92B0-EA4B-5BCE-2B41F1F3DA3F}"/>
          </ac:picMkLst>
        </pc:picChg>
        <pc:picChg chg="mod modCrop">
          <ac:chgData name="Paul Meehan" userId="f9f39734-6dd0-410c-955c-072ad291cddb" providerId="ADAL" clId="{15F6888D-9D33-487D-8EC5-BF9F406DCFB2}" dt="2026-10-14T20:36:31.419" v="620" actId="18131"/>
          <ac:picMkLst>
            <pc:docMk/>
            <pc:sldMk cId="190065825" sldId="259"/>
            <ac:picMk id="8" creationId="{7EF7322D-78F7-DEFF-3150-29FB5EBE599A}"/>
          </ac:picMkLst>
        </pc:picChg>
      </pc:sldChg>
      <pc:sldChg chg="addSp modSp new mod modTransition setBg modAnim">
        <pc:chgData name="Paul Meehan" userId="f9f39734-6dd0-410c-955c-072ad291cddb" providerId="ADAL" clId="{15F6888D-9D33-487D-8EC5-BF9F406DCFB2}" dt="2026-10-14T20:43:27.755" v="717"/>
        <pc:sldMkLst>
          <pc:docMk/>
          <pc:sldMk cId="1602679260" sldId="260"/>
        </pc:sldMkLst>
        <pc:spChg chg="mod">
          <ac:chgData name="Paul Meehan" userId="f9f39734-6dd0-410c-955c-072ad291cddb" providerId="ADAL" clId="{15F6888D-9D33-487D-8EC5-BF9F406DCFB2}" dt="2026-10-14T20:42:50.042" v="706" actId="1076"/>
          <ac:spMkLst>
            <pc:docMk/>
            <pc:sldMk cId="1602679260" sldId="260"/>
            <ac:spMk id="2" creationId="{0EDBFA2B-CCB0-2ABA-7D38-C9E000413E62}"/>
          </ac:spMkLst>
        </pc:spChg>
        <pc:spChg chg="mod">
          <ac:chgData name="Paul Meehan" userId="f9f39734-6dd0-410c-955c-072ad291cddb" providerId="ADAL" clId="{15F6888D-9D33-487D-8EC5-BF9F406DCFB2}" dt="2026-10-14T20:43:07.898" v="713" actId="20578"/>
          <ac:spMkLst>
            <pc:docMk/>
            <pc:sldMk cId="1602679260" sldId="260"/>
            <ac:spMk id="3" creationId="{9EB4994A-DAB7-469F-5B29-4FC13EE2F066}"/>
          </ac:spMkLst>
        </pc:spChg>
        <pc:spChg chg="add">
          <ac:chgData name="Paul Meehan" userId="f9f39734-6dd0-410c-955c-072ad291cddb" providerId="ADAL" clId="{15F6888D-9D33-487D-8EC5-BF9F406DCFB2}" dt="2026-10-14T20:07:28.473" v="137" actId="26606"/>
          <ac:spMkLst>
            <pc:docMk/>
            <pc:sldMk cId="1602679260" sldId="260"/>
            <ac:spMk id="9" creationId="{22587ECF-85E9-4393-9D87-8EB6F3F6C208}"/>
          </ac:spMkLst>
        </pc:spChg>
        <pc:picChg chg="add mod modCrop">
          <ac:chgData name="Paul Meehan" userId="f9f39734-6dd0-410c-955c-072ad291cddb" providerId="ADAL" clId="{15F6888D-9D33-487D-8EC5-BF9F406DCFB2}" dt="2026-10-14T20:42:45.475" v="705" actId="1076"/>
          <ac:picMkLst>
            <pc:docMk/>
            <pc:sldMk cId="1602679260" sldId="260"/>
            <ac:picMk id="4" creationId="{2C401F65-B939-5750-534D-1FBBD2CE198E}"/>
          </ac:picMkLst>
        </pc:picChg>
      </pc:sldChg>
      <pc:sldChg chg="addSp delSp modSp new mod modTransition setBg modAnim">
        <pc:chgData name="Paul Meehan" userId="f9f39734-6dd0-410c-955c-072ad291cddb" providerId="ADAL" clId="{15F6888D-9D33-487D-8EC5-BF9F406DCFB2}" dt="2026-10-14T20:45:17.430" v="741" actId="1076"/>
        <pc:sldMkLst>
          <pc:docMk/>
          <pc:sldMk cId="1015850463" sldId="261"/>
        </pc:sldMkLst>
        <pc:spChg chg="mod">
          <ac:chgData name="Paul Meehan" userId="f9f39734-6dd0-410c-955c-072ad291cddb" providerId="ADAL" clId="{15F6888D-9D33-487D-8EC5-BF9F406DCFB2}" dt="2026-10-14T20:41:01.171" v="690" actId="1076"/>
          <ac:spMkLst>
            <pc:docMk/>
            <pc:sldMk cId="1015850463" sldId="261"/>
            <ac:spMk id="2" creationId="{C9CB49C9-17E6-43EE-B539-4ABB0BBFEF60}"/>
          </ac:spMkLst>
        </pc:spChg>
        <pc:spChg chg="mod">
          <ac:chgData name="Paul Meehan" userId="f9f39734-6dd0-410c-955c-072ad291cddb" providerId="ADAL" clId="{15F6888D-9D33-487D-8EC5-BF9F406DCFB2}" dt="2026-10-14T20:44:58.542" v="735" actId="14100"/>
          <ac:spMkLst>
            <pc:docMk/>
            <pc:sldMk cId="1015850463" sldId="261"/>
            <ac:spMk id="3" creationId="{F38F6222-72AB-56FD-B089-A7EF17C97CE8}"/>
          </ac:spMkLst>
        </pc:spChg>
        <pc:spChg chg="add">
          <ac:chgData name="Paul Meehan" userId="f9f39734-6dd0-410c-955c-072ad291cddb" providerId="ADAL" clId="{15F6888D-9D33-487D-8EC5-BF9F406DCFB2}" dt="2026-10-14T20:44:03.997" v="723"/>
          <ac:spMkLst>
            <pc:docMk/>
            <pc:sldMk cId="1015850463" sldId="261"/>
            <ac:spMk id="6" creationId="{72BBEBAF-129F-C907-F7F1-86A0BF52A7FA}"/>
          </ac:spMkLst>
        </pc:spChg>
        <pc:spChg chg="add">
          <ac:chgData name="Paul Meehan" userId="f9f39734-6dd0-410c-955c-072ad291cddb" providerId="ADAL" clId="{15F6888D-9D33-487D-8EC5-BF9F406DCFB2}" dt="2026-10-14T20:11:02.049" v="179" actId="26606"/>
          <ac:spMkLst>
            <pc:docMk/>
            <pc:sldMk cId="1015850463" sldId="261"/>
            <ac:spMk id="9" creationId="{22587ECF-85E9-4393-9D87-8EB6F3F6C208}"/>
          </ac:spMkLst>
        </pc:spChg>
        <pc:picChg chg="add mod">
          <ac:chgData name="Paul Meehan" userId="f9f39734-6dd0-410c-955c-072ad291cddb" providerId="ADAL" clId="{15F6888D-9D33-487D-8EC5-BF9F406DCFB2}" dt="2026-10-14T20:45:17.430" v="741" actId="1076"/>
          <ac:picMkLst>
            <pc:docMk/>
            <pc:sldMk cId="1015850463" sldId="261"/>
            <ac:picMk id="8" creationId="{83E327C0-4F6B-9CF1-05ED-116D58014C1C}"/>
          </ac:picMkLst>
        </pc:picChg>
      </pc:sldChg>
      <pc:sldMasterChg chg="setBg modSldLayout">
        <pc:chgData name="Paul Meehan" userId="f9f39734-6dd0-410c-955c-072ad291cddb" providerId="ADAL" clId="{15F6888D-9D33-487D-8EC5-BF9F406DCFB2}" dt="2026-10-14T20:12:07.881" v="329"/>
        <pc:sldMasterMkLst>
          <pc:docMk/>
          <pc:sldMasterMk cId="2064585313" sldId="2147483672"/>
        </pc:sldMasterMkLst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4184793938" sldId="2147483673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401543416" sldId="2147483674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2395100177" sldId="2147483675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216552033" sldId="2147483676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2335645994" sldId="2147483677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254407132" sldId="2147483678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329770214" sldId="2147483679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1746407038" sldId="2147483680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4182355755" sldId="2147483681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2182242355" sldId="2147483682"/>
          </pc:sldLayoutMkLst>
        </pc:sldLayoutChg>
        <pc:sldLayoutChg chg="setBg">
          <pc:chgData name="Paul Meehan" userId="f9f39734-6dd0-410c-955c-072ad291cddb" providerId="ADAL" clId="{15F6888D-9D33-487D-8EC5-BF9F406DCFB2}" dt="2026-10-14T20:12:07.881" v="329"/>
          <pc:sldLayoutMkLst>
            <pc:docMk/>
            <pc:sldMasterMk cId="2064585313" sldId="2147483672"/>
            <pc:sldLayoutMk cId="540932695" sldId="2147483683"/>
          </pc:sldLayoutMkLst>
        </pc:sldLayoutChg>
      </pc:sldMasterChg>
    </pc:docChg>
  </pc:docChgLst>
  <pc:docChgLst>
    <pc:chgData name="Paul Meehan" userId="f9f39734-6dd0-410c-955c-072ad291cddb" providerId="ADAL" clId="{4FEDB5A2-8328-4602-A3A7-744734BCA84E}"/>
    <pc:docChg chg="custSel addSld delSld modSld">
      <pc:chgData name="Paul Meehan" userId="f9f39734-6dd0-410c-955c-072ad291cddb" providerId="ADAL" clId="{4FEDB5A2-8328-4602-A3A7-744734BCA84E}" dt="2026-10-16T09:08:46.552" v="10" actId="2696"/>
      <pc:docMkLst>
        <pc:docMk/>
      </pc:docMkLst>
      <pc:sldChg chg="addSp delSp modSp new del mod">
        <pc:chgData name="Paul Meehan" userId="f9f39734-6dd0-410c-955c-072ad291cddb" providerId="ADAL" clId="{4FEDB5A2-8328-4602-A3A7-744734BCA84E}" dt="2026-10-16T09:08:46.552" v="10" actId="2696"/>
        <pc:sldMkLst>
          <pc:docMk/>
          <pc:sldMk cId="1865670982" sldId="262"/>
        </pc:sldMkLst>
        <pc:spChg chg="del">
          <ac:chgData name="Paul Meehan" userId="f9f39734-6dd0-410c-955c-072ad291cddb" providerId="ADAL" clId="{4FEDB5A2-8328-4602-A3A7-744734BCA84E}" dt="2026-10-16T08:55:28.318" v="1" actId="478"/>
          <ac:spMkLst>
            <pc:docMk/>
            <pc:sldMk cId="1865670982" sldId="262"/>
            <ac:spMk id="2" creationId="{DDB8FA7B-91F2-7D22-36ED-677EAFFB447B}"/>
          </ac:spMkLst>
        </pc:spChg>
        <pc:spChg chg="del">
          <ac:chgData name="Paul Meehan" userId="f9f39734-6dd0-410c-955c-072ad291cddb" providerId="ADAL" clId="{4FEDB5A2-8328-4602-A3A7-744734BCA84E}" dt="2026-10-16T08:55:28.318" v="1" actId="478"/>
          <ac:spMkLst>
            <pc:docMk/>
            <pc:sldMk cId="1865670982" sldId="262"/>
            <ac:spMk id="3" creationId="{4C1E4961-CD2B-BD61-A1D4-A5C7FDD858EA}"/>
          </ac:spMkLst>
        </pc:spChg>
        <pc:picChg chg="add mod modCrop">
          <ac:chgData name="Paul Meehan" userId="f9f39734-6dd0-410c-955c-072ad291cddb" providerId="ADAL" clId="{4FEDB5A2-8328-4602-A3A7-744734BCA84E}" dt="2026-10-16T08:56:55.533" v="9" actId="1076"/>
          <ac:picMkLst>
            <pc:docMk/>
            <pc:sldMk cId="1865670982" sldId="262"/>
            <ac:picMk id="4" creationId="{8D3CA5B5-338A-BCB4-1729-54C175E22F6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7EE79A-5890-403E-AA5F-F661F4272EC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BA10F-BB53-4C20-979A-54619AA9D1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16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0BA10F-BB53-4C20-979A-54619AA9D19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464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DDA53-7BA1-54A9-066E-31374BD51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AEEED-B33E-54CE-73CF-E03C4B92A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884AD-5671-23BC-3E80-8A2AFA314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FB56D-67D4-D13E-D9A0-0343B2B80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C8521-08C7-A451-DF18-7ECAB265F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93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FADC-6FB0-55ED-1349-0ABB6A8A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7324E-E240-7649-9D65-4531C3656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A070D-A647-8880-2D0F-033143FE5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226D7-CD7E-8C6E-64DD-F5EC53A1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37740-B5F0-6EE5-6973-DF812EE9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6B35F-A252-BFFE-BB68-15468B21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23274-822B-A204-B963-CC59015E0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0E743-68FC-2B3E-E0C6-A503E3699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D8CB3-2877-7D7D-2499-4D1C5379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287CF-6189-FF6C-83B1-5D19F4096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00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57AD-4ADE-A85B-7D92-E97E4E0C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0F0E3-E049-CB4F-00F7-6224E69FAD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7FA2C-8B24-4FEE-9AE8-4CAFA1174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851C0-AB9A-F936-B7E7-A88A88520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99665-8CB3-6F3E-6FE0-208AB2DED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A54FC0-1993-41C4-940C-6316092B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F829-653E-EF41-2ECC-D5DDCA921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3356D-4FFF-33F6-7284-388E33F01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E0F9E6-F9E5-7C23-FF7F-D3536D069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19E50-2DC8-79FB-FF67-D408DF7D8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4E2A44-A757-FD85-2015-11409B298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332787-5DE1-D619-1ACD-8813E2DC7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E530A9-0FAC-F3AA-2D19-623C02BA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5CDB06-C930-8C57-1569-2890FA61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45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1A4F5-841C-6A69-4BBC-9822027D9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9C1B3-731C-65B2-7B8F-662909AE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C26781-1CB4-7B15-FA9B-EB0FB0C14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BB4BD-95BA-F454-6EC7-B15C0066A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0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28C671-ED72-3E25-A13E-578F289EA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97A63C-9610-D2A4-897F-162BF433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451EC-91B0-97ED-C4E9-5A0FF2BE3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16051-812F-12A0-EA1F-702EBABE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6C605-2096-8390-6C82-DCB99F013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6977F-47CF-E352-EF88-F54359C55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F45DC-70B5-3A9C-3FC7-66FF157F8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A8F4B-C6A3-7E81-77C4-12238203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25AEFB-F10D-49EE-7515-FFC6D9E90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0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AC79C-A772-D32A-7299-2EA9EDCFE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2A8A6F-B9D3-8B3A-C30F-85027F145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F1C85-CAB6-D2BF-B172-9B8C1555D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BDA52-0C6C-2EE7-CADA-6CFF1B1E9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583CA-0F95-AA64-7BB3-452BD2D95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35814-F239-1ADC-A6D2-50F4DD3DB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55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9A6AD-B860-35BE-ADFB-F29BBE080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E90CEE-9B73-E809-AF95-F23C96070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B4AAB-F10F-8A46-A6AC-555911723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AFDE9-B8DE-87E5-79FA-4AF5FAC9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50BA7-FAA5-0AE0-59D8-89676040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4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4CCFA0-0B7A-D3F2-1925-13FB4C5C1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01BE6-ABDE-AC12-117A-8F3F9AAF9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B33B2-F8F9-AD41-5386-4222CED6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2DB49-BC6D-DAA0-616B-06EE9CEAA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4E961-9151-04FA-8113-94FA6A3FF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932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bg1">
                <a:lumMod val="0"/>
                <a:lumOff val="100000"/>
              </a:schemeClr>
            </a:gs>
            <a:gs pos="100000">
              <a:srgbClr val="FFE7F9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B4BBA-C1E2-604A-DC87-07DFF118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DE236-2AFA-1103-22CF-7AF29BB19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2B695-44D5-2F75-EF9A-03EA22DFDB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A0869-07FA-AB90-462F-8E4ECAFE3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5B0F7-9372-0D8D-162D-00DFCF480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8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glet on grass">
            <a:extLst>
              <a:ext uri="{FF2B5EF4-FFF2-40B4-BE49-F238E27FC236}">
                <a16:creationId xmlns:a16="http://schemas.microsoft.com/office/drawing/2014/main" id="{DCA33930-2311-DFE8-D28A-DC9DF8AC2C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39" b="11192"/>
          <a:stretch>
            <a:fillRect/>
          </a:stretch>
        </p:blipFill>
        <p:spPr>
          <a:xfrm>
            <a:off x="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35AF3F-E09D-707D-C92A-81BD83D0A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7773" y="394602"/>
            <a:ext cx="8196432" cy="960120"/>
          </a:xfrm>
        </p:spPr>
        <p:txBody>
          <a:bodyPr anchor="ctr">
            <a:noAutofit/>
          </a:bodyPr>
          <a:lstStyle/>
          <a:p>
            <a:r>
              <a:rPr lang="en-GB" sz="6600" b="1" dirty="0">
                <a:solidFill>
                  <a:srgbClr val="FF00FF"/>
                </a:solidFill>
                <a:latin typeface="Alasassy Caps" pitchFamily="2" charset="0"/>
              </a:rPr>
              <a:t>The World of Pigs!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6A556-EA33-58A4-A6C2-48706C606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05872" y="6446520"/>
            <a:ext cx="1786128" cy="411470"/>
          </a:xfrm>
        </p:spPr>
        <p:txBody>
          <a:bodyPr anchor="ctr">
            <a:normAutofit/>
          </a:bodyPr>
          <a:lstStyle/>
          <a:p>
            <a:pPr algn="r"/>
            <a:r>
              <a:rPr lang="en-GB" sz="1900" dirty="0"/>
              <a:t>By Mr Meehan</a:t>
            </a:r>
          </a:p>
        </p:txBody>
      </p:sp>
    </p:spTree>
    <p:extLst>
      <p:ext uri="{BB962C8B-B14F-4D97-AF65-F5344CB8AC3E}">
        <p14:creationId xmlns:p14="http://schemas.microsoft.com/office/powerpoint/2010/main" val="1480650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1A0E17-4C63-EBBB-AF11-119B55EA6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433" y="39783"/>
            <a:ext cx="5251316" cy="1807305"/>
          </a:xfrm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FF00FF"/>
                </a:solidFill>
                <a:latin typeface="Alasassy Caps" panose="020F0502020204030204" pitchFamily="2" charset="0"/>
              </a:rPr>
              <a:t>What Are Pigs?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3B725D-DA1C-A273-C926-4ED9CF058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684" y="1847088"/>
            <a:ext cx="7115084" cy="4718303"/>
          </a:xfrm>
        </p:spPr>
        <p:txBody>
          <a:bodyPr>
            <a:normAutofit/>
          </a:bodyPr>
          <a:lstStyle/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Pigs</a:t>
            </a:r>
            <a:r>
              <a:rPr lang="en-GB" sz="4000" dirty="0">
                <a:latin typeface="Alasassy Caps" pitchFamily="2" charset="0"/>
              </a:rPr>
              <a:t> are mammals that live on farms all around the world.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latin typeface="Alasassy Caps" pitchFamily="2" charset="0"/>
              </a:rPr>
              <a:t>They are 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intelligent</a:t>
            </a:r>
            <a:r>
              <a:rPr lang="en-GB" sz="4000" dirty="0">
                <a:latin typeface="Alasassy Caps" pitchFamily="2" charset="0"/>
              </a:rPr>
              <a:t> animals with excellent memories and strong senses of smell.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latin typeface="Alasassy Caps" pitchFamily="2" charset="0"/>
              </a:rPr>
              <a:t>Pigs can be kept for food, farming, or as 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pets</a:t>
            </a:r>
            <a:r>
              <a:rPr lang="en-GB" sz="4000" dirty="0">
                <a:latin typeface="Alasassy Caps" pitchFamily="2" charset="0"/>
              </a:rPr>
              <a:t>.</a:t>
            </a:r>
          </a:p>
          <a:p>
            <a:endParaRPr lang="en-GB" sz="2400" dirty="0"/>
          </a:p>
        </p:txBody>
      </p:sp>
      <p:pic>
        <p:nvPicPr>
          <p:cNvPr id="6" name="Picture 5" descr="Pig | National Geographic Kids">
            <a:extLst>
              <a:ext uri="{FF2B5EF4-FFF2-40B4-BE49-F238E27FC236}">
                <a16:creationId xmlns:a16="http://schemas.microsoft.com/office/drawing/2014/main" id="{758A4651-7E26-B645-31A3-5904361D2D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90" r="264"/>
          <a:stretch>
            <a:fillRect/>
          </a:stretch>
        </p:blipFill>
        <p:spPr>
          <a:xfrm>
            <a:off x="8037576" y="10"/>
            <a:ext cx="4154424" cy="4778136"/>
          </a:xfrm>
          <a:prstGeom prst="flowChartDocumen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36982C-561C-8651-06B6-DF8B545D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24"/>
          <a:stretch>
            <a:fillRect/>
          </a:stretch>
        </p:blipFill>
        <p:spPr>
          <a:xfrm>
            <a:off x="8035095" y="4061944"/>
            <a:ext cx="4152900" cy="279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7E674-E051-854B-46C5-AA96111DC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5" y="4019645"/>
            <a:ext cx="3290887" cy="2143411"/>
          </a:xfrm>
        </p:spPr>
        <p:txBody>
          <a:bodyPr anchor="ctr">
            <a:normAutofit fontScale="90000"/>
          </a:bodyPr>
          <a:lstStyle/>
          <a:p>
            <a:r>
              <a:rPr lang="en-GB" sz="8000" dirty="0">
                <a:solidFill>
                  <a:srgbClr val="FF00FF"/>
                </a:solidFill>
                <a:latin typeface="Alasassy Caps" panose="020F0502020204030204" pitchFamily="2" charset="0"/>
              </a:rPr>
              <a:t>Where Do Pigs Live?</a:t>
            </a:r>
            <a:br>
              <a:rPr lang="en-GB" sz="3600" b="0" dirty="0"/>
            </a:b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99D3B-D105-396D-74A4-60F48E4E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986278"/>
          </a:xfrm>
        </p:spPr>
        <p:txBody>
          <a:bodyPr anchor="ctr">
            <a:normAutofit fontScale="77500" lnSpcReduction="20000"/>
          </a:bodyPr>
          <a:lstStyle/>
          <a:p>
            <a:pPr indent="0" fontAlgn="t">
              <a:spcAft>
                <a:spcPts val="1200"/>
              </a:spcAft>
              <a:buNone/>
            </a:pPr>
            <a:r>
              <a:rPr lang="en-GB" sz="5100" dirty="0">
                <a:latin typeface="Alasassy Caps" pitchFamily="2" charset="0"/>
              </a:rPr>
              <a:t>Pigs are found in </a:t>
            </a:r>
            <a:r>
              <a:rPr lang="en-GB" sz="5100" dirty="0">
                <a:solidFill>
                  <a:srgbClr val="FF00FF"/>
                </a:solidFill>
                <a:latin typeface="Alasassy Caps" pitchFamily="2" charset="0"/>
              </a:rPr>
              <a:t>many countries.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5100" dirty="0">
                <a:latin typeface="Alasassy Caps" pitchFamily="2" charset="0"/>
              </a:rPr>
              <a:t>Most farm pigs live </a:t>
            </a:r>
            <a:r>
              <a:rPr lang="en-GB" sz="5100" dirty="0">
                <a:solidFill>
                  <a:srgbClr val="FF00FF"/>
                </a:solidFill>
                <a:latin typeface="Alasassy Caps" pitchFamily="2" charset="0"/>
              </a:rPr>
              <a:t>in fields, barns, or specially designed pig houses.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5100" dirty="0">
                <a:solidFill>
                  <a:srgbClr val="FF00FF"/>
                </a:solidFill>
                <a:latin typeface="Alasassy Caps" pitchFamily="2" charset="0"/>
              </a:rPr>
              <a:t>Wild pigs </a:t>
            </a:r>
            <a:r>
              <a:rPr lang="en-GB" sz="5100" dirty="0">
                <a:latin typeface="Alasassy Caps" pitchFamily="2" charset="0"/>
              </a:rPr>
              <a:t>can live in </a:t>
            </a:r>
            <a:r>
              <a:rPr lang="en-GB" sz="5100" dirty="0">
                <a:solidFill>
                  <a:srgbClr val="FF00FF"/>
                </a:solidFill>
                <a:latin typeface="Alasassy Caps" pitchFamily="2" charset="0"/>
              </a:rPr>
              <a:t>forests, grasslands, </a:t>
            </a:r>
            <a:r>
              <a:rPr lang="en-GB" sz="5100" dirty="0">
                <a:latin typeface="Alasassy Caps" pitchFamily="2" charset="0"/>
              </a:rPr>
              <a:t>and other natural habitats.</a:t>
            </a:r>
          </a:p>
        </p:txBody>
      </p:sp>
      <p:pic>
        <p:nvPicPr>
          <p:cNvPr id="5" name="Picture 4" descr="PIGS - HAYE FARM">
            <a:extLst>
              <a:ext uri="{FF2B5EF4-FFF2-40B4-BE49-F238E27FC236}">
                <a16:creationId xmlns:a16="http://schemas.microsoft.com/office/drawing/2014/main" id="{E3919865-99E4-3B2B-0CD1-EFF5B388A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28" y="309372"/>
            <a:ext cx="3979214" cy="2986277"/>
          </a:xfrm>
          <a:prstGeom prst="flowChartDelay">
            <a:avLst/>
          </a:prstGeom>
        </p:spPr>
      </p:pic>
      <p:pic>
        <p:nvPicPr>
          <p:cNvPr id="8" name="Picture 7" descr="Pigs Palace | Days Out in Devon | Woodlands Family Theme Park">
            <a:extLst>
              <a:ext uri="{FF2B5EF4-FFF2-40B4-BE49-F238E27FC236}">
                <a16:creationId xmlns:a16="http://schemas.microsoft.com/office/drawing/2014/main" id="{E40D96FF-2286-3D29-5BB4-7FC2F06669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83275" y="309372"/>
            <a:ext cx="2239707" cy="2986276"/>
          </a:xfrm>
          <a:custGeom>
            <a:avLst/>
            <a:gdLst>
              <a:gd name="csX0" fmla="*/ 0 w 2854544"/>
              <a:gd name="csY0" fmla="*/ 0 h 3806058"/>
              <a:gd name="csX1" fmla="*/ 2854544 w 2854544"/>
              <a:gd name="csY1" fmla="*/ 0 h 3806058"/>
              <a:gd name="csX2" fmla="*/ 2854544 w 2854544"/>
              <a:gd name="csY2" fmla="*/ 3806058 h 3806058"/>
              <a:gd name="csX3" fmla="*/ 0 w 2854544"/>
              <a:gd name="csY3" fmla="*/ 3806058 h 3806058"/>
              <a:gd name="csX4" fmla="*/ 0 w 2854544"/>
              <a:gd name="csY4" fmla="*/ 3691967 h 3806058"/>
              <a:gd name="csX5" fmla="*/ 95413 w 2854544"/>
              <a:gd name="csY5" fmla="*/ 3656486 h 3806058"/>
              <a:gd name="csX6" fmla="*/ 1239225 w 2854544"/>
              <a:gd name="csY6" fmla="*/ 1903029 h 3806058"/>
              <a:gd name="csX7" fmla="*/ 95413 w 2854544"/>
              <a:gd name="csY7" fmla="*/ 149571 h 3806058"/>
              <a:gd name="csX8" fmla="*/ 0 w 2854544"/>
              <a:gd name="csY8" fmla="*/ 114090 h 38060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54544" h="3806058">
                <a:moveTo>
                  <a:pt x="0" y="0"/>
                </a:moveTo>
                <a:lnTo>
                  <a:pt x="2854544" y="0"/>
                </a:lnTo>
                <a:lnTo>
                  <a:pt x="2854544" y="3806058"/>
                </a:lnTo>
                <a:lnTo>
                  <a:pt x="0" y="3806058"/>
                </a:lnTo>
                <a:lnTo>
                  <a:pt x="0" y="3691967"/>
                </a:lnTo>
                <a:lnTo>
                  <a:pt x="95413" y="3656486"/>
                </a:lnTo>
                <a:cubicBezTo>
                  <a:pt x="767732" y="3367553"/>
                  <a:pt x="1239225" y="2691168"/>
                  <a:pt x="1239225" y="1903029"/>
                </a:cubicBezTo>
                <a:cubicBezTo>
                  <a:pt x="1239225" y="1114889"/>
                  <a:pt x="767732" y="438505"/>
                  <a:pt x="95413" y="149571"/>
                </a:cubicBezTo>
                <a:lnTo>
                  <a:pt x="0" y="114090"/>
                </a:lnTo>
                <a:close/>
              </a:path>
            </a:pathLst>
          </a:custGeom>
        </p:spPr>
      </p:pic>
      <p:pic>
        <p:nvPicPr>
          <p:cNvPr id="10" name="Picture 9" descr="New Forest Pigs and Pannage - Visit the New Forest">
            <a:extLst>
              <a:ext uri="{FF2B5EF4-FFF2-40B4-BE49-F238E27FC236}">
                <a16:creationId xmlns:a16="http://schemas.microsoft.com/office/drawing/2014/main" id="{017D9708-E7C3-368C-94C2-7E1483384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09372"/>
            <a:ext cx="2133056" cy="2986278"/>
          </a:xfrm>
          <a:prstGeom prst="rect">
            <a:avLst/>
          </a:prstGeom>
        </p:spPr>
      </p:pic>
      <p:pic>
        <p:nvPicPr>
          <p:cNvPr id="11" name="Picture 10" descr="Pigs Palace | Days Out in Devon | Woodlands Family Theme Park">
            <a:extLst>
              <a:ext uri="{FF2B5EF4-FFF2-40B4-BE49-F238E27FC236}">
                <a16:creationId xmlns:a16="http://schemas.microsoft.com/office/drawing/2014/main" id="{D345BDEB-E5D8-A2DF-8887-503EC9AA651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184" t="-63" r="39" b="63"/>
          <a:stretch>
            <a:fillRect/>
          </a:stretch>
        </p:blipFill>
        <p:spPr>
          <a:xfrm>
            <a:off x="8502074" y="307504"/>
            <a:ext cx="3254099" cy="298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451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351D4C-BE1C-1195-20C5-19A96EC37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05" y="224896"/>
            <a:ext cx="3088233" cy="2261104"/>
          </a:xfrm>
        </p:spPr>
        <p:txBody>
          <a:bodyPr>
            <a:noAutofit/>
          </a:bodyPr>
          <a:lstStyle/>
          <a:p>
            <a:r>
              <a:rPr lang="en-GB" sz="8000" dirty="0">
                <a:solidFill>
                  <a:srgbClr val="FF00FF"/>
                </a:solidFill>
                <a:latin typeface="Alasassy Caps" pitchFamily="2" charset="0"/>
              </a:rPr>
              <a:t>What Do </a:t>
            </a:r>
            <a:br>
              <a:rPr lang="en-GB" sz="8000" dirty="0">
                <a:solidFill>
                  <a:srgbClr val="FF00FF"/>
                </a:solidFill>
                <a:latin typeface="Alasassy Caps" pitchFamily="2" charset="0"/>
              </a:rPr>
            </a:br>
            <a:r>
              <a:rPr lang="en-GB" sz="8000" dirty="0">
                <a:solidFill>
                  <a:srgbClr val="FF00FF"/>
                </a:solidFill>
                <a:latin typeface="Alasassy Caps" pitchFamily="2" charset="0"/>
              </a:rPr>
              <a:t>Pigs Eat?</a:t>
            </a:r>
            <a:endParaRPr lang="en-GB" sz="4800" dirty="0">
              <a:solidFill>
                <a:srgbClr val="FF00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24DA9-0FC1-20F0-D3BE-62870432C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12" y="2479267"/>
            <a:ext cx="7641937" cy="4163337"/>
          </a:xfrm>
        </p:spPr>
        <p:txBody>
          <a:bodyPr>
            <a:normAutofit/>
          </a:bodyPr>
          <a:lstStyle/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latin typeface="Alasassy Caps" pitchFamily="2" charset="0"/>
              </a:rPr>
              <a:t>Pigs are 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omnivores, </a:t>
            </a:r>
            <a:r>
              <a:rPr lang="en-GB" sz="4000" dirty="0">
                <a:latin typeface="Alasassy Caps" pitchFamily="2" charset="0"/>
              </a:rPr>
              <a:t>which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 </a:t>
            </a:r>
            <a:r>
              <a:rPr lang="en-GB" sz="4000" dirty="0">
                <a:latin typeface="Alasassy Caps" pitchFamily="2" charset="0"/>
              </a:rPr>
              <a:t>means they eat both plants and animals.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latin typeface="Alasassy Caps" pitchFamily="2" charset="0"/>
              </a:rPr>
              <a:t>They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 enjoy </a:t>
            </a:r>
            <a:r>
              <a:rPr lang="en-GB" sz="4000" dirty="0">
                <a:latin typeface="Alasassy Caps" pitchFamily="2" charset="0"/>
              </a:rPr>
              <a:t>foods such as fruit, vegetables, grains, roots, and insects.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latin typeface="Alasassy Caps" pitchFamily="2" charset="0"/>
              </a:rPr>
              <a:t>Farmers make sure pigs have a 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healthy and balanced diet.</a:t>
            </a:r>
          </a:p>
          <a:p>
            <a:endParaRPr lang="en-GB" sz="2000" dirty="0"/>
          </a:p>
        </p:txBody>
      </p:sp>
      <p:pic>
        <p:nvPicPr>
          <p:cNvPr id="5" name="Picture 4" descr="PIG CARE - Feeding Pet Pigs - Every Pig Rescue Service">
            <a:extLst>
              <a:ext uri="{FF2B5EF4-FFF2-40B4-BE49-F238E27FC236}">
                <a16:creationId xmlns:a16="http://schemas.microsoft.com/office/drawing/2014/main" id="{BB1032DC-92B0-EA4B-5BCE-2B41F1F3D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75" y="0"/>
            <a:ext cx="3971925" cy="3682845"/>
          </a:xfrm>
          <a:prstGeom prst="flowChartInputOutput">
            <a:avLst/>
          </a:prstGeom>
        </p:spPr>
      </p:pic>
      <p:pic>
        <p:nvPicPr>
          <p:cNvPr id="8" name="Picture 7" descr="What do pigs eat?">
            <a:extLst>
              <a:ext uri="{FF2B5EF4-FFF2-40B4-BE49-F238E27FC236}">
                <a16:creationId xmlns:a16="http://schemas.microsoft.com/office/drawing/2014/main" id="{7EF7322D-78F7-DEFF-3150-29FB5EBE59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47" t="13790" r="-1897" b="-13785"/>
          <a:stretch>
            <a:fillRect/>
          </a:stretch>
        </p:blipFill>
        <p:spPr>
          <a:xfrm>
            <a:off x="8231335" y="3682845"/>
            <a:ext cx="3960665" cy="3682845"/>
          </a:xfrm>
          <a:custGeom>
            <a:avLst/>
            <a:gdLst>
              <a:gd name="csX0" fmla="*/ 0 w 3960665"/>
              <a:gd name="csY0" fmla="*/ 0 h 3682845"/>
              <a:gd name="csX1" fmla="*/ 3177539 w 3960665"/>
              <a:gd name="csY1" fmla="*/ 0 h 3682845"/>
              <a:gd name="csX2" fmla="*/ 3960665 w 3960665"/>
              <a:gd name="csY2" fmla="*/ 3630648 h 3682845"/>
              <a:gd name="csX3" fmla="*/ 3960665 w 3960665"/>
              <a:gd name="csY3" fmla="*/ 3682845 h 3682845"/>
              <a:gd name="csX4" fmla="*/ 794385 w 3960665"/>
              <a:gd name="csY4" fmla="*/ 3682845 h 36828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960665" h="3682845">
                <a:moveTo>
                  <a:pt x="0" y="0"/>
                </a:moveTo>
                <a:lnTo>
                  <a:pt x="3177539" y="0"/>
                </a:lnTo>
                <a:lnTo>
                  <a:pt x="3960665" y="3630648"/>
                </a:lnTo>
                <a:lnTo>
                  <a:pt x="3960665" y="3682845"/>
                </a:lnTo>
                <a:lnTo>
                  <a:pt x="794385" y="36828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00658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BFA2B-CCB0-2ABA-7D38-C9E000413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538" y="42712"/>
            <a:ext cx="7696202" cy="217661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8000" dirty="0">
                <a:solidFill>
                  <a:srgbClr val="FF00FF"/>
                </a:solidFill>
                <a:latin typeface="Alasassy Caps" pitchFamily="2" charset="0"/>
              </a:rPr>
              <a:t>Pigs Make Great Pets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4994A-DAB7-469F-5B29-4FC13EE2F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6585" y="2262038"/>
            <a:ext cx="6049448" cy="3863593"/>
          </a:xfrm>
        </p:spPr>
        <p:txBody>
          <a:bodyPr>
            <a:normAutofit fontScale="92500"/>
          </a:bodyPr>
          <a:lstStyle/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latin typeface="Alasassy Caps" pitchFamily="2" charset="0"/>
              </a:rPr>
              <a:t>Pigs are known for being 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very smart.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latin typeface="Alasassy Caps" pitchFamily="2" charset="0"/>
              </a:rPr>
              <a:t>They can 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learn tricks</a:t>
            </a:r>
            <a:r>
              <a:rPr lang="en-GB" sz="4000" dirty="0">
                <a:latin typeface="Alasassy Caps" pitchFamily="2" charset="0"/>
              </a:rPr>
              <a:t>, solve simple problems, and recognise people.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4000" dirty="0">
                <a:latin typeface="Alasassy Caps" pitchFamily="2" charset="0"/>
              </a:rPr>
              <a:t>Some scientists believe pigs are </a:t>
            </a:r>
            <a:r>
              <a:rPr lang="en-GB" sz="4000" dirty="0">
                <a:solidFill>
                  <a:srgbClr val="FF00FF"/>
                </a:solidFill>
                <a:latin typeface="Alasassy Caps" pitchFamily="2" charset="0"/>
              </a:rPr>
              <a:t>as intelligent as dogs</a:t>
            </a:r>
            <a:r>
              <a:rPr lang="en-GB" sz="4000" dirty="0">
                <a:latin typeface="Alasassy Caps" pitchFamily="2" charset="0"/>
              </a:rPr>
              <a:t>.</a:t>
            </a:r>
          </a:p>
        </p:txBody>
      </p:sp>
      <p:pic>
        <p:nvPicPr>
          <p:cNvPr id="4" name="Picture 3" descr="Gravity Falls Mabel and Waddles in Sweaters Sticker - Sticker Mania">
            <a:extLst>
              <a:ext uri="{FF2B5EF4-FFF2-40B4-BE49-F238E27FC236}">
                <a16:creationId xmlns:a16="http://schemas.microsoft.com/office/drawing/2014/main" id="{2C401F65-B939-5750-534D-1FBBD2CE198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410"/>
          <a:stretch>
            <a:fillRect/>
          </a:stretch>
        </p:blipFill>
        <p:spPr>
          <a:xfrm flipH="1">
            <a:off x="90135" y="419102"/>
            <a:ext cx="5263532" cy="629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6792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587ECF-85E9-4393-9D87-8EB6F3F6C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CB49C9-17E6-43EE-B539-4ABB0BBFE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779" y="202410"/>
            <a:ext cx="10203421" cy="1095287"/>
          </a:xfrm>
        </p:spPr>
        <p:txBody>
          <a:bodyPr anchor="ctr">
            <a:noAutofit/>
          </a:bodyPr>
          <a:lstStyle/>
          <a:p>
            <a:r>
              <a:rPr lang="en-GB" sz="8000" dirty="0">
                <a:solidFill>
                  <a:srgbClr val="FF00FF"/>
                </a:solidFill>
                <a:latin typeface="Alasassy Caps" pitchFamily="2" charset="0"/>
              </a:rPr>
              <a:t>Different Types of Pigs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F6222-72AB-56FD-B089-A7EF17C97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654" y="1375088"/>
            <a:ext cx="5707621" cy="5349561"/>
          </a:xfrm>
        </p:spPr>
        <p:txBody>
          <a:bodyPr>
            <a:normAutofit fontScale="92500" lnSpcReduction="20000"/>
          </a:bodyPr>
          <a:lstStyle/>
          <a:p>
            <a:pPr indent="0" fontAlgn="t">
              <a:spcAft>
                <a:spcPts val="1200"/>
              </a:spcAft>
              <a:buNone/>
            </a:pPr>
            <a:r>
              <a:rPr lang="en-GB" sz="3700" dirty="0">
                <a:latin typeface="Alasassy Caps" pitchFamily="2" charset="0"/>
              </a:rPr>
              <a:t>There are </a:t>
            </a:r>
            <a:r>
              <a:rPr lang="en-GB" sz="3700" dirty="0">
                <a:solidFill>
                  <a:srgbClr val="FF00FF"/>
                </a:solidFill>
                <a:latin typeface="Alasassy Caps" pitchFamily="2" charset="0"/>
              </a:rPr>
              <a:t>many breeds </a:t>
            </a:r>
            <a:r>
              <a:rPr lang="en-GB" sz="3700" dirty="0">
                <a:latin typeface="Alasassy Caps" pitchFamily="2" charset="0"/>
              </a:rPr>
              <a:t>of pig around the world.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3700" dirty="0">
                <a:latin typeface="Alasassy Caps" pitchFamily="2" charset="0"/>
              </a:rPr>
              <a:t>Some </a:t>
            </a:r>
            <a:r>
              <a:rPr lang="en-GB" sz="3700" dirty="0">
                <a:solidFill>
                  <a:srgbClr val="FF00FF"/>
                </a:solidFill>
                <a:latin typeface="Alasassy Caps" pitchFamily="2" charset="0"/>
              </a:rPr>
              <a:t>popular breeds </a:t>
            </a:r>
            <a:r>
              <a:rPr lang="en-GB" sz="3700" dirty="0">
                <a:latin typeface="Alasassy Caps" pitchFamily="2" charset="0"/>
              </a:rPr>
              <a:t>include:</a:t>
            </a:r>
          </a:p>
          <a:p>
            <a:pPr marL="800100" indent="-571500" fontAlgn="t">
              <a:spcAft>
                <a:spcPts val="1200"/>
              </a:spcAft>
            </a:pPr>
            <a:r>
              <a:rPr lang="en-GB" sz="3700" dirty="0">
                <a:solidFill>
                  <a:srgbClr val="FF00FF"/>
                </a:solidFill>
                <a:latin typeface="Alasassy Caps" pitchFamily="2" charset="0"/>
              </a:rPr>
              <a:t>Large White</a:t>
            </a:r>
          </a:p>
          <a:p>
            <a:pPr marL="800100" indent="-571500" fontAlgn="t">
              <a:spcAft>
                <a:spcPts val="1200"/>
              </a:spcAft>
            </a:pPr>
            <a:r>
              <a:rPr lang="en-GB" sz="3700" dirty="0">
                <a:solidFill>
                  <a:srgbClr val="FF00FF"/>
                </a:solidFill>
                <a:latin typeface="Alasassy Caps" pitchFamily="2" charset="0"/>
              </a:rPr>
              <a:t>Berkshire</a:t>
            </a:r>
          </a:p>
          <a:p>
            <a:pPr marL="800100" indent="-571500" fontAlgn="t">
              <a:spcAft>
                <a:spcPts val="1200"/>
              </a:spcAft>
            </a:pPr>
            <a:r>
              <a:rPr lang="en-GB" sz="3700" dirty="0">
                <a:solidFill>
                  <a:srgbClr val="FF00FF"/>
                </a:solidFill>
                <a:latin typeface="Alasassy Caps" pitchFamily="2" charset="0"/>
              </a:rPr>
              <a:t>Tamworth</a:t>
            </a:r>
          </a:p>
          <a:p>
            <a:pPr marL="800100" indent="-571500" fontAlgn="t">
              <a:spcAft>
                <a:spcPts val="1200"/>
              </a:spcAft>
            </a:pPr>
            <a:r>
              <a:rPr lang="en-GB" sz="3700" dirty="0">
                <a:solidFill>
                  <a:srgbClr val="FF00FF"/>
                </a:solidFill>
                <a:latin typeface="Alasassy Caps" pitchFamily="2" charset="0"/>
              </a:rPr>
              <a:t>Gloucestershire Old Spot</a:t>
            </a:r>
          </a:p>
          <a:p>
            <a:pPr indent="0" fontAlgn="t">
              <a:spcAft>
                <a:spcPts val="1200"/>
              </a:spcAft>
              <a:buNone/>
            </a:pPr>
            <a:r>
              <a:rPr lang="en-GB" sz="3700" dirty="0">
                <a:latin typeface="Alasassy Caps" pitchFamily="2" charset="0"/>
              </a:rPr>
              <a:t>Each breed has its own size, colour, and features.</a:t>
            </a:r>
          </a:p>
          <a:p>
            <a:endParaRPr lang="en-GB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BBEBAF-129F-C907-F7F1-86A0BF52A7FA}"/>
              </a:ext>
            </a:extLst>
          </p:cNvPr>
          <p:cNvSpPr txBox="1"/>
          <p:nvPr/>
        </p:nvSpPr>
        <p:spPr>
          <a:xfrm>
            <a:off x="3048000" y="31300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E327C0-4F6B-9CF1-05ED-116D58014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492" y="1676315"/>
            <a:ext cx="6097854" cy="40652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504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212</Words>
  <Application>Microsoft Office PowerPoint</Application>
  <PresentationFormat>Widescreen</PresentationFormat>
  <Paragraphs>27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Alasassy Caps</vt:lpstr>
      <vt:lpstr>Aptos</vt:lpstr>
      <vt:lpstr>Aptos Display</vt:lpstr>
      <vt:lpstr>Arial</vt:lpstr>
      <vt:lpstr>Office Theme</vt:lpstr>
      <vt:lpstr>The World of Pigs!</vt:lpstr>
      <vt:lpstr>What Are Pigs?</vt:lpstr>
      <vt:lpstr>Where Do Pigs Live? </vt:lpstr>
      <vt:lpstr>What Do  Pigs Eat?</vt:lpstr>
      <vt:lpstr>Pigs Make Great Pets</vt:lpstr>
      <vt:lpstr>Different Types of Pigs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Meehan</dc:creator>
  <cp:lastModifiedBy>Paul Meehan</cp:lastModifiedBy>
  <cp:revision>1</cp:revision>
  <dcterms:created xsi:type="dcterms:W3CDTF">2026-10-14T20:01:03Z</dcterms:created>
  <dcterms:modified xsi:type="dcterms:W3CDTF">2026-10-16T09:08:48Z</dcterms:modified>
</cp:coreProperties>
</file>